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70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E9D"/>
    <a:srgbClr val="CC9900"/>
    <a:srgbClr val="DA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BAEAE-D22C-4243-8EC8-72752D50A6FB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ADB91-112E-4ACC-8D0E-09E7CDEA74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5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BBAE90-E88A-4E1C-B672-3B619CA55E30}"/>
              </a:ext>
            </a:extLst>
          </p:cNvPr>
          <p:cNvSpPr/>
          <p:nvPr userDrawn="1"/>
        </p:nvSpPr>
        <p:spPr>
          <a:xfrm>
            <a:off x="4367808" y="612199"/>
            <a:ext cx="3744416" cy="1440160"/>
          </a:xfrm>
          <a:prstGeom prst="rect">
            <a:avLst/>
          </a:prstGeom>
          <a:solidFill>
            <a:srgbClr val="154E9D"/>
          </a:solidFill>
          <a:ln>
            <a:solidFill>
              <a:srgbClr val="154E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E9FEF5-F292-4FA2-93A2-6FD354C7541F}"/>
              </a:ext>
            </a:extLst>
          </p:cNvPr>
          <p:cNvSpPr txBox="1"/>
          <p:nvPr userDrawn="1"/>
        </p:nvSpPr>
        <p:spPr>
          <a:xfrm>
            <a:off x="7930912" y="110308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err="1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CyberPhysics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. 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Erasmus+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BE36711-FC00-41B2-B5EF-CC57CA3514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176" y="332329"/>
            <a:ext cx="3837073" cy="6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810120-69FE-4F55-8853-26B82B4B7631}"/>
              </a:ext>
            </a:extLst>
          </p:cNvPr>
          <p:cNvSpPr txBox="1"/>
          <p:nvPr userDrawn="1"/>
        </p:nvSpPr>
        <p:spPr>
          <a:xfrm>
            <a:off x="7930912" y="1574182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WP4: SMSE meeting 07.12.2020</a:t>
            </a:r>
            <a:endParaRPr lang="ru-RU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6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3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4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4180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12CE5FE-CDE2-48FC-A9B3-E27816A35497}"/>
              </a:ext>
            </a:extLst>
          </p:cNvPr>
          <p:cNvSpPr/>
          <p:nvPr userDrawn="1"/>
        </p:nvSpPr>
        <p:spPr>
          <a:xfrm>
            <a:off x="1271464" y="188641"/>
            <a:ext cx="2880320" cy="909442"/>
          </a:xfrm>
          <a:prstGeom prst="rect">
            <a:avLst/>
          </a:prstGeom>
          <a:solidFill>
            <a:srgbClr val="154E9D"/>
          </a:solidFill>
          <a:ln>
            <a:solidFill>
              <a:srgbClr val="154E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1851" y="143722"/>
            <a:ext cx="7022571" cy="9543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1662"/>
            <a:ext cx="12192000" cy="486338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FA7242E-E436-4905-8445-8968862FB7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78069">
            <a:off x="-131854" y="509000"/>
            <a:ext cx="1283145" cy="22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1E975B-ACA8-47B3-AA3C-785F182F37B4}"/>
              </a:ext>
            </a:extLst>
          </p:cNvPr>
          <p:cNvSpPr txBox="1"/>
          <p:nvPr userDrawn="1"/>
        </p:nvSpPr>
        <p:spPr>
          <a:xfrm>
            <a:off x="1199456" y="39042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WP4: SMSE</a:t>
            </a:r>
            <a:br>
              <a:rPr lang="en-US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meeting 07.12.2020</a:t>
            </a:r>
            <a:endParaRPr lang="ru-R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EF69A-A79D-4DCB-8C7B-15A3A9904971}"/>
              </a:ext>
            </a:extLst>
          </p:cNvPr>
          <p:cNvSpPr txBox="1"/>
          <p:nvPr userDrawn="1"/>
        </p:nvSpPr>
        <p:spPr>
          <a:xfrm>
            <a:off x="1559496" y="508518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WP4: SMSE</a:t>
            </a:r>
            <a:br>
              <a:rPr lang="en-US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meeting 07.12.2020</a:t>
            </a:r>
            <a:endParaRPr lang="ru-R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091B055-EE4F-4014-AB2D-7CE93DDEEBB4}"/>
              </a:ext>
            </a:extLst>
          </p:cNvPr>
          <p:cNvSpPr/>
          <p:nvPr userDrawn="1"/>
        </p:nvSpPr>
        <p:spPr>
          <a:xfrm>
            <a:off x="1127448" y="6467576"/>
            <a:ext cx="2952328" cy="345800"/>
          </a:xfrm>
          <a:prstGeom prst="rect">
            <a:avLst/>
          </a:prstGeom>
          <a:solidFill>
            <a:srgbClr val="154E9D"/>
          </a:solidFill>
          <a:ln>
            <a:solidFill>
              <a:srgbClr val="154E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9F0E1D-E8CE-4922-B210-863C28D2C799}"/>
              </a:ext>
            </a:extLst>
          </p:cNvPr>
          <p:cNvSpPr txBox="1"/>
          <p:nvPr userDrawn="1"/>
        </p:nvSpPr>
        <p:spPr>
          <a:xfrm>
            <a:off x="1204328" y="646757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https://cybphys.rtu.lv/</a:t>
            </a:r>
            <a:endParaRPr lang="ru-R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0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17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39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42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9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7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22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2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0679-9827-4807-A19C-428D6F1FBB1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BD58-9668-4F82-A9ED-3975D48EF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7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.hvesenya@gmail.com" TargetMode="External"/><Relationship Id="rId3" Type="http://schemas.openxmlformats.org/officeDocument/2006/relationships/hyperlink" Target="mailto:ludovic.espeel@kuleuven.be" TargetMode="External"/><Relationship Id="rId7" Type="http://schemas.openxmlformats.org/officeDocument/2006/relationships/hyperlink" Target="mailto:Galynsky@bsu.by" TargetMode="External"/><Relationship Id="rId2" Type="http://schemas.openxmlformats.org/officeDocument/2006/relationships/hyperlink" Target="mailto:sammy.verslype@kuleuven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gor_timoshchenko@yahoo.com" TargetMode="External"/><Relationship Id="rId5" Type="http://schemas.openxmlformats.org/officeDocument/2006/relationships/hyperlink" Target="mailto:akf1942@gmail.com" TargetMode="External"/><Relationship Id="rId10" Type="http://schemas.openxmlformats.org/officeDocument/2006/relationships/hyperlink" Target="mailto:dzyubenko.alan@gmail.com" TargetMode="External"/><Relationship Id="rId4" Type="http://schemas.openxmlformats.org/officeDocument/2006/relationships/hyperlink" Target="mailto:joan.peuteman@kuleuven.be" TargetMode="External"/><Relationship Id="rId9" Type="http://schemas.openxmlformats.org/officeDocument/2006/relationships/hyperlink" Target="mailto:apldrozd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slideLayout" Target="../slideLayouts/slideLayout7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1584" y="2132857"/>
            <a:ext cx="7772400" cy="1470025"/>
          </a:xfrm>
        </p:spPr>
        <p:txBody>
          <a:bodyPr/>
          <a:lstStyle/>
          <a:p>
            <a:r>
              <a:rPr lang="en-US" dirty="0"/>
              <a:t>Current State of SMSE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7344" y="3717032"/>
            <a:ext cx="7304856" cy="1752600"/>
          </a:xfrm>
        </p:spPr>
        <p:txBody>
          <a:bodyPr/>
          <a:lstStyle/>
          <a:p>
            <a:r>
              <a:rPr lang="en-GB" dirty="0"/>
              <a:t>Developing the Sharing Modelling and Simulation Environment platform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88" y="201257"/>
            <a:ext cx="3202030" cy="91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7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Working Group on SMSE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15480" y="2348880"/>
            <a:ext cx="59766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sammy.verslype@kuleuven.be</a:t>
            </a:r>
            <a:r>
              <a:rPr lang="en-US" sz="24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ludovic.espeel@kuleuven.be</a:t>
            </a:r>
            <a:r>
              <a:rPr lang="en-US" sz="24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joan.peuteman@kuleuven.be</a:t>
            </a:r>
            <a:r>
              <a:rPr lang="en-US" sz="24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5"/>
              </a:rPr>
              <a:t>akf1942@gmail.com</a:t>
            </a:r>
            <a:r>
              <a:rPr lang="en-US" sz="24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6"/>
              </a:rPr>
              <a:t>igor_timoshchenko@yahoo.com</a:t>
            </a:r>
            <a:r>
              <a:rPr lang="en-US" sz="24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7"/>
              </a:rPr>
              <a:t>Galynsky@bsu.by</a:t>
            </a:r>
            <a:r>
              <a:rPr lang="en-US" sz="24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8"/>
              </a:rPr>
              <a:t>s.hvesenya@gmail.com</a:t>
            </a:r>
            <a:r>
              <a:rPr lang="en-US" sz="2400" dirty="0" smtClean="0"/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наверное, стоит исключить?</a:t>
            </a: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9"/>
              </a:rPr>
              <a:t>apldrozd@gmail.com</a:t>
            </a:r>
            <a:r>
              <a:rPr lang="en-US" sz="24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10"/>
              </a:rPr>
              <a:t>dzyubenko.alan@gmail.com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B75195-CA89-44F3-8C8C-A63E531FAFF2}"/>
              </a:ext>
            </a:extLst>
          </p:cNvPr>
          <p:cNvSpPr txBox="1"/>
          <p:nvPr/>
        </p:nvSpPr>
        <p:spPr>
          <a:xfrm>
            <a:off x="1487488" y="170080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Working Group on SMSE</a:t>
            </a:r>
            <a:endParaRPr lang="en-GB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B77DE5-499D-46C8-964E-687615A0190D}"/>
              </a:ext>
            </a:extLst>
          </p:cNvPr>
          <p:cNvSpPr txBox="1"/>
          <p:nvPr/>
        </p:nvSpPr>
        <p:spPr>
          <a:xfrm>
            <a:off x="6384032" y="236386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Thank you on feedback </a:t>
            </a:r>
            <a:endParaRPr lang="en-GB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4F17E6-0EEF-4CB1-B0AF-55E06B0DA9BE}"/>
              </a:ext>
            </a:extLst>
          </p:cNvPr>
          <p:cNvSpPr txBox="1"/>
          <p:nvPr/>
        </p:nvSpPr>
        <p:spPr>
          <a:xfrm>
            <a:off x="6312024" y="361466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More topics are upcoming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9339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SMSE could be like?</a:t>
            </a:r>
            <a:endParaRPr lang="ru-RU" dirty="0"/>
          </a:p>
        </p:txBody>
      </p:sp>
      <p:grpSp>
        <p:nvGrpSpPr>
          <p:cNvPr id="6" name="Полотно 4">
            <a:extLst>
              <a:ext uri="{FF2B5EF4-FFF2-40B4-BE49-F238E27FC236}">
                <a16:creationId xmlns:a16="http://schemas.microsoft.com/office/drawing/2014/main" id="{CE883B36-0350-4DA6-B124-B2211F041F45}"/>
              </a:ext>
            </a:extLst>
          </p:cNvPr>
          <p:cNvGrpSpPr/>
          <p:nvPr/>
        </p:nvGrpSpPr>
        <p:grpSpPr>
          <a:xfrm>
            <a:off x="3071664" y="1484784"/>
            <a:ext cx="6264696" cy="4824536"/>
            <a:chOff x="0" y="0"/>
            <a:chExt cx="5671403" cy="4693285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8E374BEF-2FA9-4926-AD0A-26440E556759}"/>
                </a:ext>
              </a:extLst>
            </p:cNvPr>
            <p:cNvSpPr/>
            <p:nvPr/>
          </p:nvSpPr>
          <p:spPr>
            <a:xfrm>
              <a:off x="0" y="0"/>
              <a:ext cx="5670550" cy="469328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EB19DAEC-2DA9-45CC-9B6F-37CC1C95353F}"/>
                </a:ext>
              </a:extLst>
            </p:cNvPr>
            <p:cNvSpPr/>
            <p:nvPr/>
          </p:nvSpPr>
          <p:spPr>
            <a:xfrm>
              <a:off x="36040" y="931222"/>
              <a:ext cx="1796939" cy="4295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Web-resource </a:t>
              </a:r>
              <a:endParaRPr lang="ru-RU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069A4C37-86F9-4559-91DE-830A0FB0B18A}"/>
                </a:ext>
              </a:extLst>
            </p:cNvPr>
            <p:cNvSpPr/>
            <p:nvPr/>
          </p:nvSpPr>
          <p:spPr>
            <a:xfrm>
              <a:off x="2296237" y="1866376"/>
              <a:ext cx="2006208" cy="963497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Interactive Engine (probably, Jupyter Notebook)</a:t>
              </a:r>
              <a:endParaRPr lang="ru-RU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624E6938-AEEA-4933-977C-90B93DEF8EA8}"/>
                </a:ext>
              </a:extLst>
            </p:cNvPr>
            <p:cNvSpPr/>
            <p:nvPr/>
          </p:nvSpPr>
          <p:spPr>
            <a:xfrm>
              <a:off x="2253195" y="21156"/>
              <a:ext cx="1796939" cy="4295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Newsfeed </a:t>
              </a:r>
              <a:endParaRPr lang="ru-RU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9BB74458-D3CE-4128-A4E2-EF2204A6B5CD}"/>
                </a:ext>
              </a:extLst>
            </p:cNvPr>
            <p:cNvSpPr/>
            <p:nvPr/>
          </p:nvSpPr>
          <p:spPr>
            <a:xfrm>
              <a:off x="2253195" y="623533"/>
              <a:ext cx="1796939" cy="4295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E-books materials </a:t>
              </a:r>
              <a:endParaRPr lang="ru-RU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E616B5BF-2D67-4476-85EE-376E9A6A0318}"/>
                </a:ext>
              </a:extLst>
            </p:cNvPr>
            <p:cNvSpPr/>
            <p:nvPr/>
          </p:nvSpPr>
          <p:spPr>
            <a:xfrm>
              <a:off x="2253195" y="1243245"/>
              <a:ext cx="1796939" cy="4295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Course materials </a:t>
              </a:r>
              <a:endParaRPr lang="ru-RU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9D717C2B-FC19-4BF6-B828-D2BCF9D8B28F}"/>
                </a:ext>
              </a:extLst>
            </p:cNvPr>
            <p:cNvCxnSpPr>
              <a:stCxn id="9" idx="3"/>
              <a:endCxn id="11" idx="1"/>
            </p:cNvCxnSpPr>
            <p:nvPr/>
          </p:nvCxnSpPr>
          <p:spPr>
            <a:xfrm flipV="1">
              <a:off x="1832979" y="235929"/>
              <a:ext cx="420216" cy="91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49FA5835-AC7D-4F7E-A838-9E188CE84F2B}"/>
                </a:ext>
              </a:extLst>
            </p:cNvPr>
            <p:cNvCxnSpPr>
              <a:stCxn id="9" idx="3"/>
              <a:endCxn id="12" idx="1"/>
            </p:cNvCxnSpPr>
            <p:nvPr/>
          </p:nvCxnSpPr>
          <p:spPr>
            <a:xfrm flipV="1">
              <a:off x="1832979" y="838306"/>
              <a:ext cx="420216" cy="307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261930C6-D298-4E23-ADBC-0F1984E6CC6B}"/>
                </a:ext>
              </a:extLst>
            </p:cNvPr>
            <p:cNvCxnSpPr>
              <a:stCxn id="9" idx="3"/>
              <a:endCxn id="13" idx="1"/>
            </p:cNvCxnSpPr>
            <p:nvPr/>
          </p:nvCxnSpPr>
          <p:spPr>
            <a:xfrm>
              <a:off x="1832979" y="1145995"/>
              <a:ext cx="420216" cy="312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9715255B-0587-4B4F-A73E-0B6724911100}"/>
                </a:ext>
              </a:extLst>
            </p:cNvPr>
            <p:cNvCxnSpPr>
              <a:cxnSpLocks/>
              <a:stCxn id="9" idx="3"/>
              <a:endCxn id="10" idx="1"/>
            </p:cNvCxnSpPr>
            <p:nvPr/>
          </p:nvCxnSpPr>
          <p:spPr>
            <a:xfrm>
              <a:off x="1832979" y="1145994"/>
              <a:ext cx="463258" cy="12021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9B8EAD15-60EF-41E9-A150-077F7842467B}"/>
                </a:ext>
              </a:extLst>
            </p:cNvPr>
            <p:cNvSpPr/>
            <p:nvPr/>
          </p:nvSpPr>
          <p:spPr>
            <a:xfrm>
              <a:off x="3752437" y="3019390"/>
              <a:ext cx="1918966" cy="719313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JupyterHub</a:t>
              </a:r>
              <a:r>
                <a:rPr lang="en-U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for running online Python</a:t>
              </a:r>
              <a:endParaRPr lang="ru-RU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: скругленные углы 18">
              <a:extLst>
                <a:ext uri="{FF2B5EF4-FFF2-40B4-BE49-F238E27FC236}">
                  <a16:creationId xmlns:a16="http://schemas.microsoft.com/office/drawing/2014/main" id="{ECC9E4A4-3DCD-4C97-BFC4-7F8A66290667}"/>
                </a:ext>
              </a:extLst>
            </p:cNvPr>
            <p:cNvSpPr/>
            <p:nvPr/>
          </p:nvSpPr>
          <p:spPr>
            <a:xfrm>
              <a:off x="3752437" y="3959792"/>
              <a:ext cx="1918966" cy="719313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nbgrader for evaluation of students</a:t>
              </a:r>
              <a:endParaRPr lang="ru-RU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2ACDA844-FA43-4713-9B0E-9906392CACFD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3299341" y="2829874"/>
              <a:ext cx="12264" cy="1513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CEE4C9C4-3A0B-4282-9D38-65A21701DE3B}"/>
                </a:ext>
              </a:extLst>
            </p:cNvPr>
            <p:cNvCxnSpPr>
              <a:stCxn id="19" idx="1"/>
            </p:cNvCxnSpPr>
            <p:nvPr/>
          </p:nvCxnSpPr>
          <p:spPr>
            <a:xfrm flipH="1" flipV="1">
              <a:off x="3311605" y="4319281"/>
              <a:ext cx="440832" cy="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49E58E51-1FD4-42DB-8B75-C79DB5D0CCC8}"/>
                </a:ext>
              </a:extLst>
            </p:cNvPr>
            <p:cNvCxnSpPr/>
            <p:nvPr/>
          </p:nvCxnSpPr>
          <p:spPr>
            <a:xfrm flipH="1">
              <a:off x="3311605" y="3357256"/>
              <a:ext cx="44063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78871" y="5401637"/>
            <a:ext cx="3176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Letter is upcoming</a:t>
            </a:r>
            <a:endParaRPr lang="en-GB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C1D099-459A-40D8-9956-DD592F98DD9A}"/>
              </a:ext>
            </a:extLst>
          </p:cNvPr>
          <p:cNvSpPr txBox="1"/>
          <p:nvPr/>
        </p:nvSpPr>
        <p:spPr>
          <a:xfrm>
            <a:off x="9367494" y="5724802"/>
            <a:ext cx="398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Grading 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of students work</a:t>
            </a:r>
            <a:endParaRPr lang="en-GB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88457D-08B8-4934-B903-4E40DF6B06DE}"/>
              </a:ext>
            </a:extLst>
          </p:cNvPr>
          <p:cNvSpPr txBox="1"/>
          <p:nvPr/>
        </p:nvSpPr>
        <p:spPr>
          <a:xfrm>
            <a:off x="9349125" y="4735873"/>
            <a:ext cx="398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Scripts &amp; visualization</a:t>
            </a:r>
            <a:endParaRPr lang="en-GB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7C5F7F-AD77-4FA1-AAFB-DE98AB1976B5}"/>
              </a:ext>
            </a:extLst>
          </p:cNvPr>
          <p:cNvSpPr txBox="1"/>
          <p:nvPr/>
        </p:nvSpPr>
        <p:spPr>
          <a:xfrm>
            <a:off x="7975722" y="1971832"/>
            <a:ext cx="2704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Easier access to (some) of projects’ book</a:t>
            </a:r>
            <a:endParaRPr lang="en-GB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971124-FC9D-40CB-913C-C43F37EB2A03}"/>
              </a:ext>
            </a:extLst>
          </p:cNvPr>
          <p:cNvSpPr txBox="1"/>
          <p:nvPr/>
        </p:nvSpPr>
        <p:spPr>
          <a:xfrm>
            <a:off x="415873" y="363544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Must be discussed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722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Free </a:t>
            </a:r>
            <a:r>
              <a:rPr lang="en-US" dirty="0"/>
              <a:t>preliminary </a:t>
            </a:r>
            <a:r>
              <a:rPr lang="en-GB" dirty="0"/>
              <a:t>edition of SMSE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1424" y="5507177"/>
            <a:ext cx="11007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, sans-serif"/>
              </a:rPr>
              <a:t>With preliminary SMSE </a:t>
            </a:r>
            <a:r>
              <a:rPr lang="en-US" sz="2000" b="0" i="0" dirty="0" smtClean="0">
                <a:solidFill>
                  <a:srgbClr val="FF0000"/>
                </a:solidFill>
                <a:effectLst/>
                <a:latin typeface="arial, sans-serif"/>
              </a:rPr>
              <a:t>team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, sans-serif"/>
              </a:rPr>
              <a:t> colleagues </a:t>
            </a:r>
            <a:r>
              <a:rPr lang="en-US" sz="2000" dirty="0" smtClean="0">
                <a:solidFill>
                  <a:srgbClr val="FF0000"/>
                </a:solidFill>
                <a:latin typeface="arial, sans-serif"/>
              </a:rPr>
              <a:t>we</a:t>
            </a:r>
            <a:r>
              <a:rPr lang="en-US" sz="2000" dirty="0" smtClean="0">
                <a:solidFill>
                  <a:srgbClr val="222222"/>
                </a:solidFill>
                <a:latin typeface="arial, sans-serif"/>
              </a:rPr>
              <a:t> </a:t>
            </a:r>
            <a:r>
              <a:rPr lang="en-US" sz="2000" b="0" i="0" dirty="0" smtClean="0">
                <a:solidFill>
                  <a:srgbClr val="222222"/>
                </a:solidFill>
                <a:effectLst/>
                <a:latin typeface="arial, sans-serif"/>
              </a:rPr>
              <a:t>will 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, sans-serif"/>
              </a:rPr>
              <a:t>be able to work on content for SMSE early, as Google Collab is compatible with the future full version of the platform</a:t>
            </a: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4D2A7E-2C48-45F9-BD65-3A30926CE691}"/>
              </a:ext>
            </a:extLst>
          </p:cNvPr>
          <p:cNvSpPr txBox="1"/>
          <p:nvPr/>
        </p:nvSpPr>
        <p:spPr>
          <a:xfrm>
            <a:off x="1019190" y="1644491"/>
            <a:ext cx="10153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The development of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SMSE would take time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→ </a:t>
            </a:r>
            <a:br>
              <a:rPr lang="en-US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lets start creation interactive content before it is finished</a:t>
            </a:r>
            <a:endParaRPr lang="en-GB" sz="2000" dirty="0"/>
          </a:p>
        </p:txBody>
      </p:sp>
      <p:grpSp>
        <p:nvGrpSpPr>
          <p:cNvPr id="6" name="Полотно 1">
            <a:extLst>
              <a:ext uri="{FF2B5EF4-FFF2-40B4-BE49-F238E27FC236}">
                <a16:creationId xmlns:a16="http://schemas.microsoft.com/office/drawing/2014/main" id="{957BBA66-5F90-41E5-B74C-4192AE2EA103}"/>
              </a:ext>
            </a:extLst>
          </p:cNvPr>
          <p:cNvGrpSpPr/>
          <p:nvPr/>
        </p:nvGrpSpPr>
        <p:grpSpPr>
          <a:xfrm>
            <a:off x="4043772" y="2822552"/>
            <a:ext cx="4104456" cy="2294997"/>
            <a:chOff x="0" y="0"/>
            <a:chExt cx="2650172" cy="2547356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A4E35CD-5DD0-4F92-B5C1-6AF4517D51C5}"/>
                </a:ext>
              </a:extLst>
            </p:cNvPr>
            <p:cNvSpPr/>
            <p:nvPr/>
          </p:nvSpPr>
          <p:spPr>
            <a:xfrm>
              <a:off x="0" y="0"/>
              <a:ext cx="2649855" cy="254698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F9F9E908-88F7-4B4F-B543-F618C9E1AC48}"/>
                </a:ext>
              </a:extLst>
            </p:cNvPr>
            <p:cNvSpPr/>
            <p:nvPr/>
          </p:nvSpPr>
          <p:spPr>
            <a:xfrm>
              <a:off x="285830" y="231184"/>
              <a:ext cx="2114509" cy="79209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Creation of Moodle section for SMSE content</a:t>
              </a:r>
              <a:endPara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4D27F661-38A4-4462-B813-3765DF1B4229}"/>
                </a:ext>
              </a:extLst>
            </p:cNvPr>
            <p:cNvSpPr/>
            <p:nvPr/>
          </p:nvSpPr>
          <p:spPr>
            <a:xfrm>
              <a:off x="35999" y="1488207"/>
              <a:ext cx="2614173" cy="1059149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Filling SMSE section on Moodle with </a:t>
              </a:r>
              <a:r>
                <a:rPr lang="en-US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links to Collab </a:t>
              </a:r>
              <a:r>
                <a:rPr lang="en-U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&amp; </a:t>
              </a:r>
              <a:r>
                <a:rPr lang="en-US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related teaching notes</a:t>
              </a:r>
              <a:endPara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A4CC726C-0A6F-4843-850E-3DCF4BAA259D}"/>
                </a:ext>
              </a:extLst>
            </p:cNvPr>
            <p:cNvCxnSpPr>
              <a:cxnSpLocks/>
              <a:stCxn id="9" idx="2"/>
              <a:endCxn id="10" idx="0"/>
            </p:cNvCxnSpPr>
            <p:nvPr/>
          </p:nvCxnSpPr>
          <p:spPr>
            <a:xfrm>
              <a:off x="1343084" y="1023277"/>
              <a:ext cx="1" cy="46493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960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TLSHAPE_SL_79f05e8de72e4cc385fce875fa65517f_BackgroundRectangle">
            <a:extLst>
              <a:ext uri="{FF2B5EF4-FFF2-40B4-BE49-F238E27FC236}">
                <a16:creationId xmlns:a16="http://schemas.microsoft.com/office/drawing/2014/main" id="{B2621739-B1E7-4697-9025-1EEB67F15AF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674620"/>
            <a:ext cx="11290300" cy="870627"/>
          </a:xfrm>
          <a:prstGeom prst="rect">
            <a:avLst/>
          </a:prstGeom>
          <a:solidFill>
            <a:srgbClr val="5B9BD5">
              <a:alpha val="14902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OTLSHAPE_SL_207dd3271e3446038430a776476543e7_BackgroundRectangle">
            <a:extLst>
              <a:ext uri="{FF2B5EF4-FFF2-40B4-BE49-F238E27FC236}">
                <a16:creationId xmlns:a16="http://schemas.microsoft.com/office/drawing/2014/main" id="{BBDC265C-4D05-4240-B1C5-37C93E1E997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608748"/>
            <a:ext cx="11290300" cy="699262"/>
          </a:xfrm>
          <a:prstGeom prst="rect">
            <a:avLst/>
          </a:prstGeom>
          <a:solidFill>
            <a:srgbClr val="FFC000">
              <a:alpha val="14902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OTLSHAPE_SL_8911bceb679441adb3756a794b682f31_BackgroundRectangle">
            <a:extLst>
              <a:ext uri="{FF2B5EF4-FFF2-40B4-BE49-F238E27FC236}">
                <a16:creationId xmlns:a16="http://schemas.microsoft.com/office/drawing/2014/main" id="{DD40F715-9A18-429F-94C9-BAB84608FA6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371510"/>
            <a:ext cx="11290300" cy="2341711"/>
          </a:xfrm>
          <a:prstGeom prst="rect">
            <a:avLst/>
          </a:prstGeom>
          <a:solidFill>
            <a:srgbClr val="70AD47">
              <a:alpha val="14902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CA1D6509-F61B-457F-A240-9693B3964E68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u-RU" b="1">
                <a:solidFill>
                  <a:srgbClr val="ED7D31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077485C7-D92F-4195-9C44-1CACF2FA1D4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u-RU" b="1">
                <a:solidFill>
                  <a:srgbClr val="ED7D31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20" name="OTLSHAPE_M_177188707e544830b8ce884a45b14d3a_Connector1">
            <a:extLst>
              <a:ext uri="{FF2B5EF4-FFF2-40B4-BE49-F238E27FC236}">
                <a16:creationId xmlns:a16="http://schemas.microsoft.com/office/drawing/2014/main" id="{00DDE3F6-B1FE-4404-947C-3CD0EB5C96DB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2343844" y="1768898"/>
            <a:ext cx="0" cy="448522"/>
          </a:xfrm>
          <a:prstGeom prst="line">
            <a:avLst/>
          </a:prstGeom>
          <a:ln w="4763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53ae690b07ba4fba865ec04b5fc5b286_Connector1">
            <a:extLst>
              <a:ext uri="{FF2B5EF4-FFF2-40B4-BE49-F238E27FC236}">
                <a16:creationId xmlns:a16="http://schemas.microsoft.com/office/drawing/2014/main" id="{20AECC37-D1C8-49D4-8077-AAC50E18325B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7854540" y="1730441"/>
            <a:ext cx="0" cy="423479"/>
          </a:xfrm>
          <a:prstGeom prst="line">
            <a:avLst/>
          </a:prstGeom>
          <a:ln w="4763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bc4020f607014acba534fc5fd4ea701c_Connector1">
            <a:extLst>
              <a:ext uri="{FF2B5EF4-FFF2-40B4-BE49-F238E27FC236}">
                <a16:creationId xmlns:a16="http://schemas.microsoft.com/office/drawing/2014/main" id="{A6979878-4F55-482C-BAA4-0382365347D9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2861454" y="1601637"/>
            <a:ext cx="0" cy="615783"/>
          </a:xfrm>
          <a:prstGeom prst="line">
            <a:avLst/>
          </a:prstGeom>
          <a:ln w="4763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139195994c5546e9aa62f8d2036bdfd3_Connector1">
            <a:extLst>
              <a:ext uri="{FF2B5EF4-FFF2-40B4-BE49-F238E27FC236}">
                <a16:creationId xmlns:a16="http://schemas.microsoft.com/office/drawing/2014/main" id="{B8775E58-46BC-40C1-897E-C274C6AD85D9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2848754" y="1046726"/>
            <a:ext cx="0" cy="1170694"/>
          </a:xfrm>
          <a:prstGeom prst="line">
            <a:avLst/>
          </a:prstGeom>
          <a:ln w="4763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818dec72a92344a88f12fd40373928c0_Connector1">
            <a:extLst>
              <a:ext uri="{FF2B5EF4-FFF2-40B4-BE49-F238E27FC236}">
                <a16:creationId xmlns:a16="http://schemas.microsoft.com/office/drawing/2014/main" id="{023DD0CD-305A-422B-A892-F6CBCF47678D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471088" y="410964"/>
            <a:ext cx="0" cy="987091"/>
          </a:xfrm>
          <a:prstGeom prst="line">
            <a:avLst/>
          </a:prstGeom>
          <a:ln w="4763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818dec72a92344a88f12fd40373928c0_Connector2">
            <a:extLst>
              <a:ext uri="{FF2B5EF4-FFF2-40B4-BE49-F238E27FC236}">
                <a16:creationId xmlns:a16="http://schemas.microsoft.com/office/drawing/2014/main" id="{A9D880A4-88CA-4A88-A0F2-34492BDB50D1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4471088" y="1739093"/>
            <a:ext cx="0" cy="478327"/>
          </a:xfrm>
          <a:prstGeom prst="line">
            <a:avLst/>
          </a:prstGeom>
          <a:ln w="4763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264db918efd74beea4c8970cd7ce1509_Connector1">
            <a:extLst>
              <a:ext uri="{FF2B5EF4-FFF2-40B4-BE49-F238E27FC236}">
                <a16:creationId xmlns:a16="http://schemas.microsoft.com/office/drawing/2014/main" id="{075C1756-07D4-4328-86B8-6243DC1AB64F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636247" y="1190685"/>
            <a:ext cx="0" cy="963235"/>
          </a:xfrm>
          <a:prstGeom prst="line">
            <a:avLst/>
          </a:prstGeom>
          <a:ln w="4763" cap="flat" cmpd="sng" algn="ctr">
            <a:solidFill>
              <a:schemeClr val="accent1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94AF1AD2-213D-465F-91FC-33DCD130D20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292265" y="2217420"/>
            <a:ext cx="9067800" cy="254000"/>
          </a:xfrm>
          <a:prstGeom prst="roundRect">
            <a:avLst/>
          </a:prstGeom>
          <a:solidFill>
            <a:srgbClr val="44546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OTLSHAPE_SL_79f05e8de72e4cc385fce875fa65517f_HeaderRectangle">
            <a:extLst>
              <a:ext uri="{FF2B5EF4-FFF2-40B4-BE49-F238E27FC236}">
                <a16:creationId xmlns:a16="http://schemas.microsoft.com/office/drawing/2014/main" id="{9994D46F-01B9-47E3-A996-55DE761BA69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2674620"/>
            <a:ext cx="2108200" cy="870627"/>
          </a:xfrm>
          <a:prstGeom prst="rect">
            <a:avLst/>
          </a:prstGeom>
          <a:solidFill>
            <a:srgbClr val="5B9BD5">
              <a:alpha val="49804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OTLSHAPE_SL_207dd3271e3446038430a776476543e7_HeaderRectangle">
            <a:extLst>
              <a:ext uri="{FF2B5EF4-FFF2-40B4-BE49-F238E27FC236}">
                <a16:creationId xmlns:a16="http://schemas.microsoft.com/office/drawing/2014/main" id="{52D1000C-800A-4535-AF28-D3C4EF1EC1A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3608748"/>
            <a:ext cx="2108200" cy="699262"/>
          </a:xfrm>
          <a:prstGeom prst="rect">
            <a:avLst/>
          </a:prstGeom>
          <a:solidFill>
            <a:srgbClr val="FFC000">
              <a:alpha val="49804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OTLSHAPE_SL_8911bceb679441adb3756a794b682f31_HeaderRectangle">
            <a:extLst>
              <a:ext uri="{FF2B5EF4-FFF2-40B4-BE49-F238E27FC236}">
                <a16:creationId xmlns:a16="http://schemas.microsoft.com/office/drawing/2014/main" id="{450873B7-A3AF-4919-A51C-460F48026A30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4371510"/>
            <a:ext cx="2108200" cy="2341711"/>
          </a:xfrm>
          <a:prstGeom prst="rect">
            <a:avLst/>
          </a:prstGeom>
          <a:solidFill>
            <a:srgbClr val="70AD47">
              <a:alpha val="49804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OTLSHAPE_G_00000000000000000000000000000000_ShapeBelow0">
            <a:extLst>
              <a:ext uri="{FF2B5EF4-FFF2-40B4-BE49-F238E27FC236}">
                <a16:creationId xmlns:a16="http://schemas.microsoft.com/office/drawing/2014/main" id="{475BE272-F718-4098-8665-8346FB5E0BE6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318639" y="2471420"/>
            <a:ext cx="0" cy="4241800"/>
          </a:xfrm>
          <a:prstGeom prst="line">
            <a:avLst/>
          </a:prstGeom>
          <a:ln w="4763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G_00000000000000000000000000000000_ShapeBelow1">
            <a:extLst>
              <a:ext uri="{FF2B5EF4-FFF2-40B4-BE49-F238E27FC236}">
                <a16:creationId xmlns:a16="http://schemas.microsoft.com/office/drawing/2014/main" id="{4B212252-224C-4288-8FF1-DC89C4378E73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4295350" y="2471420"/>
            <a:ext cx="0" cy="4241800"/>
          </a:xfrm>
          <a:prstGeom prst="line">
            <a:avLst/>
          </a:prstGeom>
          <a:ln w="4763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G_00000000000000000000000000000000_ShapeBelow2">
            <a:extLst>
              <a:ext uri="{FF2B5EF4-FFF2-40B4-BE49-F238E27FC236}">
                <a16:creationId xmlns:a16="http://schemas.microsoft.com/office/drawing/2014/main" id="{BD2BB9DE-4123-4604-BE6B-94463B67C029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5305170" y="2471420"/>
            <a:ext cx="0" cy="4241800"/>
          </a:xfrm>
          <a:prstGeom prst="line">
            <a:avLst/>
          </a:prstGeom>
          <a:ln w="4763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G_00000000000000000000000000000000_ShapeBelow3">
            <a:extLst>
              <a:ext uri="{FF2B5EF4-FFF2-40B4-BE49-F238E27FC236}">
                <a16:creationId xmlns:a16="http://schemas.microsoft.com/office/drawing/2014/main" id="{480A4D6F-0B64-48BC-8110-23C02AC8031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314990" y="2471420"/>
            <a:ext cx="0" cy="4241800"/>
          </a:xfrm>
          <a:prstGeom prst="line">
            <a:avLst/>
          </a:prstGeom>
          <a:ln w="4763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G_00000000000000000000000000000000_ShapeBelow4">
            <a:extLst>
              <a:ext uri="{FF2B5EF4-FFF2-40B4-BE49-F238E27FC236}">
                <a16:creationId xmlns:a16="http://schemas.microsoft.com/office/drawing/2014/main" id="{6C147209-E526-428A-A7A7-26D841424EE9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324809" y="2471420"/>
            <a:ext cx="0" cy="4241800"/>
          </a:xfrm>
          <a:prstGeom prst="line">
            <a:avLst/>
          </a:prstGeom>
          <a:ln w="4763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5">
            <a:extLst>
              <a:ext uri="{FF2B5EF4-FFF2-40B4-BE49-F238E27FC236}">
                <a16:creationId xmlns:a16="http://schemas.microsoft.com/office/drawing/2014/main" id="{9D724450-354F-4570-B2D3-15D4B441864D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8334629" y="2471420"/>
            <a:ext cx="0" cy="4241800"/>
          </a:xfrm>
          <a:prstGeom prst="line">
            <a:avLst/>
          </a:prstGeom>
          <a:ln w="4763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G_00000000000000000000000000000000_ShapeBelow6">
            <a:extLst>
              <a:ext uri="{FF2B5EF4-FFF2-40B4-BE49-F238E27FC236}">
                <a16:creationId xmlns:a16="http://schemas.microsoft.com/office/drawing/2014/main" id="{4A00DC00-B04D-4187-A7C1-500ACB4EEDFB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9361004" y="2471420"/>
            <a:ext cx="0" cy="4241800"/>
          </a:xfrm>
          <a:prstGeom prst="line">
            <a:avLst/>
          </a:prstGeom>
          <a:ln w="4763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G_00000000000000000000000000000000_ShapeBelow7">
            <a:extLst>
              <a:ext uri="{FF2B5EF4-FFF2-40B4-BE49-F238E27FC236}">
                <a16:creationId xmlns:a16="http://schemas.microsoft.com/office/drawing/2014/main" id="{DF16EC50-5B85-42B9-BA1D-318AB33B25F4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0337715" y="2471420"/>
            <a:ext cx="0" cy="4241800"/>
          </a:xfrm>
          <a:prstGeom prst="line">
            <a:avLst/>
          </a:prstGeom>
          <a:ln w="4763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TLSHAPE_SLT_4c7160fff8374fd2b396417d672b071e_Shape">
            <a:extLst>
              <a:ext uri="{FF2B5EF4-FFF2-40B4-BE49-F238E27FC236}">
                <a16:creationId xmlns:a16="http://schemas.microsoft.com/office/drawing/2014/main" id="{3050641C-6EBA-432C-A025-2C33E66E249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399858" y="2867745"/>
            <a:ext cx="393700" cy="127000"/>
          </a:xfrm>
          <a:prstGeom prst="roundRect">
            <a:avLst>
              <a:gd name="adj" fmla="val 100000"/>
            </a:avLst>
          </a:prstGeom>
          <a:solidFill>
            <a:srgbClr val="5293C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OTLSHAPE_SLT_32bf83aed685467d8920db510037242f_Shape">
            <a:extLst>
              <a:ext uri="{FF2B5EF4-FFF2-40B4-BE49-F238E27FC236}">
                <a16:creationId xmlns:a16="http://schemas.microsoft.com/office/drawing/2014/main" id="{B28EDEC3-065C-47E4-AEF4-F8E43FC3412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078589" y="3358388"/>
            <a:ext cx="1765300" cy="127000"/>
          </a:xfrm>
          <a:prstGeom prst="roundRect">
            <a:avLst>
              <a:gd name="adj" fmla="val 100000"/>
            </a:avLst>
          </a:prstGeom>
          <a:solidFill>
            <a:srgbClr val="44546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OTLSHAPE_SLT_2906e62c2d64423a8a6ff0cffce343fd_Shape">
            <a:extLst>
              <a:ext uri="{FF2B5EF4-FFF2-40B4-BE49-F238E27FC236}">
                <a16:creationId xmlns:a16="http://schemas.microsoft.com/office/drawing/2014/main" id="{B48C001B-4A6A-48AF-9C9D-4393B2E76CF1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2879936" y="3801872"/>
            <a:ext cx="4686300" cy="127000"/>
          </a:xfrm>
          <a:prstGeom prst="rect">
            <a:avLst/>
          </a:prstGeom>
          <a:solidFill>
            <a:srgbClr val="CE9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OTLSHAPE_SLT_4bee1cbe72754a708eb16eaea1d3d42c_Shape">
            <a:extLst>
              <a:ext uri="{FF2B5EF4-FFF2-40B4-BE49-F238E27FC236}">
                <a16:creationId xmlns:a16="http://schemas.microsoft.com/office/drawing/2014/main" id="{0DFACEFE-9FE5-4370-9ABF-19F22DD1BFE6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846263" y="3801872"/>
            <a:ext cx="15240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CE9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OTLSHAPE_SLT_215a4ed17bce40b08c9918aa87fbe1fa_Shape">
            <a:extLst>
              <a:ext uri="{FF2B5EF4-FFF2-40B4-BE49-F238E27FC236}">
                <a16:creationId xmlns:a16="http://schemas.microsoft.com/office/drawing/2014/main" id="{607119C7-34C6-4D29-937E-B2BDBAF4BE8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391592" y="4564634"/>
            <a:ext cx="5969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OTLSHAPE_SLT_cc145328ce2d49c3913a38f779e266cc_Shape">
            <a:extLst>
              <a:ext uri="{FF2B5EF4-FFF2-40B4-BE49-F238E27FC236}">
                <a16:creationId xmlns:a16="http://schemas.microsoft.com/office/drawing/2014/main" id="{CC1BB813-B0E3-47A0-B653-8D885BFEA606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970997" y="5055277"/>
            <a:ext cx="10033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OTLSHAPE_SLT_4cee4667c3b846aa9cae11fd06ae4e35_Shape">
            <a:extLst>
              <a:ext uri="{FF2B5EF4-FFF2-40B4-BE49-F238E27FC236}">
                <a16:creationId xmlns:a16="http://schemas.microsoft.com/office/drawing/2014/main" id="{D2FE06AA-26EA-4CE5-B58A-8720186545A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295351" y="5716439"/>
            <a:ext cx="32893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OTLSHAPE_SLT_3d3f83f049224442961ee2f114f9b7af_Shape">
            <a:extLst>
              <a:ext uri="{FF2B5EF4-FFF2-40B4-BE49-F238E27FC236}">
                <a16:creationId xmlns:a16="http://schemas.microsoft.com/office/drawing/2014/main" id="{ED2F959A-1B3C-4283-92AC-1E931396E96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837997" y="5716439"/>
            <a:ext cx="15494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OTLSHAPE_SLT_a98dd76f32b241759bb3e9fecf2ca9d7_Shape">
            <a:extLst>
              <a:ext uri="{FF2B5EF4-FFF2-40B4-BE49-F238E27FC236}">
                <a16:creationId xmlns:a16="http://schemas.microsoft.com/office/drawing/2014/main" id="{D11CC58B-3903-4753-B71C-A73695D29F57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947144" y="6377601"/>
            <a:ext cx="14097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62E128B1-44CD-4ADC-9564-7D05D71E75D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292265" y="2420620"/>
            <a:ext cx="1016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OTLSHAPE_SLT_4c7160fff8374fd2b396417d672b071e_ShapePercentage" hidden="1">
            <a:extLst>
              <a:ext uri="{FF2B5EF4-FFF2-40B4-BE49-F238E27FC236}">
                <a16:creationId xmlns:a16="http://schemas.microsoft.com/office/drawing/2014/main" id="{3B662A98-5D6C-47A6-A506-BCBFE5AB3F5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399858" y="2867745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OTLSHAPE_SLT_32bf83aed685467d8920db510037242f_ShapePercentage" hidden="1">
            <a:extLst>
              <a:ext uri="{FF2B5EF4-FFF2-40B4-BE49-F238E27FC236}">
                <a16:creationId xmlns:a16="http://schemas.microsoft.com/office/drawing/2014/main" id="{FF0DEE5B-9E99-42D1-97A8-7B5B294F253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078589" y="3358388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OTLSHAPE_SLT_2906e62c2d64423a8a6ff0cffce343fd_ShapePercentage" hidden="1">
            <a:extLst>
              <a:ext uri="{FF2B5EF4-FFF2-40B4-BE49-F238E27FC236}">
                <a16:creationId xmlns:a16="http://schemas.microsoft.com/office/drawing/2014/main" id="{EF4D7277-2BE1-4E50-8C1A-1C207E9DE10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879936" y="3801872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OTLSHAPE_SLT_4bee1cbe72754a708eb16eaea1d3d42c_ShapePercentage" hidden="1">
            <a:extLst>
              <a:ext uri="{FF2B5EF4-FFF2-40B4-BE49-F238E27FC236}">
                <a16:creationId xmlns:a16="http://schemas.microsoft.com/office/drawing/2014/main" id="{58FDC3AA-2B71-48A7-9F0E-5A34C20F835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846263" y="380187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OTLSHAPE_SLT_215a4ed17bce40b08c9918aa87fbe1fa_ShapePercentage" hidden="1">
            <a:extLst>
              <a:ext uri="{FF2B5EF4-FFF2-40B4-BE49-F238E27FC236}">
                <a16:creationId xmlns:a16="http://schemas.microsoft.com/office/drawing/2014/main" id="{4D7E1173-1B4F-4163-BEC7-729DA6FD33C0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391592" y="4564634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OTLSHAPE_SLT_cc145328ce2d49c3913a38f779e266cc_ShapePercentage" hidden="1">
            <a:extLst>
              <a:ext uri="{FF2B5EF4-FFF2-40B4-BE49-F238E27FC236}">
                <a16:creationId xmlns:a16="http://schemas.microsoft.com/office/drawing/2014/main" id="{3B7BF63F-E940-49A7-8E34-EC74DCDB923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970997" y="505527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OTLSHAPE_SLT_4cee4667c3b846aa9cae11fd06ae4e35_ShapePercentage" hidden="1">
            <a:extLst>
              <a:ext uri="{FF2B5EF4-FFF2-40B4-BE49-F238E27FC236}">
                <a16:creationId xmlns:a16="http://schemas.microsoft.com/office/drawing/2014/main" id="{EF9DAE65-1A7C-4452-8E99-7F13955B610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295351" y="5716439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OTLSHAPE_SLT_3d3f83f049224442961ee2f114f9b7af_ShapePercentage" hidden="1">
            <a:extLst>
              <a:ext uri="{FF2B5EF4-FFF2-40B4-BE49-F238E27FC236}">
                <a16:creationId xmlns:a16="http://schemas.microsoft.com/office/drawing/2014/main" id="{BFE202E5-9615-4CC7-8678-0C18293C383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837997" y="5716439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OTLSHAPE_SLT_a98dd76f32b241759bb3e9fecf2ca9d7_ShapePercentage" hidden="1">
            <a:extLst>
              <a:ext uri="{FF2B5EF4-FFF2-40B4-BE49-F238E27FC236}">
                <a16:creationId xmlns:a16="http://schemas.microsoft.com/office/drawing/2014/main" id="{5AFFCCC7-128E-4290-B9E6-99AEEDF99436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8947144" y="6377601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OTLSHAPE_SL_79f05e8de72e4cc385fce875fa65517f_Header">
            <a:extLst>
              <a:ext uri="{FF2B5EF4-FFF2-40B4-BE49-F238E27FC236}">
                <a16:creationId xmlns:a16="http://schemas.microsoft.com/office/drawing/2014/main" id="{50B38D76-3043-46FA-8561-07E732130BB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500" y="3037946"/>
            <a:ext cx="21082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203864"/>
                </a:solidFill>
                <a:latin typeface="Franklin Gothic Medium" panose="020B0603020102020204" pitchFamily="34" charset="0"/>
              </a:rPr>
              <a:t>"Preliminary" SMSE version</a:t>
            </a:r>
            <a:endParaRPr lang="ru-RU" sz="1000">
              <a:solidFill>
                <a:srgbClr val="203864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0" name="OTLSHAPE_SL_207dd3271e3446038430a776476543e7_Header">
            <a:extLst>
              <a:ext uri="{FF2B5EF4-FFF2-40B4-BE49-F238E27FC236}">
                <a16:creationId xmlns:a16="http://schemas.microsoft.com/office/drawing/2014/main" id="{586DAB04-3676-4284-905E-FED610CB30DA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500" y="3886391"/>
            <a:ext cx="21082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765A00"/>
                </a:solidFill>
                <a:latin typeface="Franklin Gothic Medium" panose="020B0603020102020204" pitchFamily="34" charset="0"/>
              </a:rPr>
              <a:t>Content development</a:t>
            </a:r>
            <a:endParaRPr lang="ru-RU" sz="1000">
              <a:solidFill>
                <a:srgbClr val="765A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3" name="OTLSHAPE_SL_8911bceb679441adb3756a794b682f31_Header">
            <a:extLst>
              <a:ext uri="{FF2B5EF4-FFF2-40B4-BE49-F238E27FC236}">
                <a16:creationId xmlns:a16="http://schemas.microsoft.com/office/drawing/2014/main" id="{4B4F4BF0-3142-4E84-91B6-AD76743FCC35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500" y="5470377"/>
            <a:ext cx="21082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276700"/>
                </a:solidFill>
                <a:latin typeface="Franklin Gothic Medium" panose="020B0603020102020204" pitchFamily="34" charset="0"/>
              </a:rPr>
              <a:t>SMSE testing and implementation</a:t>
            </a:r>
            <a:endParaRPr lang="ru-RU" sz="1000">
              <a:solidFill>
                <a:srgbClr val="2767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18B5F28D-C552-4B7C-B722-47A1B393FE49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353257" y="2471420"/>
            <a:ext cx="76200" cy="84667"/>
          </a:xfrm>
          <a:prstGeom prst="triangl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7536E082-9AFE-4BBF-959A-52AFDBE298B4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u-RU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04A127C-39A7-4797-92A4-BBC63E8AABE6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355765" y="2255520"/>
            <a:ext cx="23724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  <a:endParaRPr lang="ru-RU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AF0EDEED-1CFA-4581-9F13-35E32414CFBD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382140" y="2255520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  <a:endParaRPr lang="ru-RU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48CDC81-2BCB-4302-AEA3-7D611F1F2897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358851" y="225552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  <a:endParaRPr lang="ru-RU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97A6F1A2-4649-4E63-B456-4BAE4CDCC64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368670" y="2255520"/>
            <a:ext cx="20999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  <a:endParaRPr lang="ru-RU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4AC8D604-5553-4280-99F3-6DB2CADB8F9F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78490" y="2255520"/>
            <a:ext cx="24205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  <a:endParaRPr lang="ru-RU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8E63B145-02BB-4DA6-880E-36A1620B1D65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7388310" y="2255520"/>
            <a:ext cx="21114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  <a:endParaRPr lang="ru-RU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7A2DC508-0F37-4A56-9AAE-5FF4FC5513E4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8398130" y="2255520"/>
            <a:ext cx="23724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  <a:endParaRPr lang="ru-RU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6B77D3A4-88C0-4F88-BDCD-414125966267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9424504" y="2255520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  <a:endParaRPr lang="ru-RU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80C9374F-2D27-4699-A179-791E3D0D35CE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0401215" y="225552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  <a:endParaRPr lang="ru-RU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TLSHAPE_TB_00000000000000000000000000000000_ScaleMarking1">
            <a:extLst>
              <a:ext uri="{FF2B5EF4-FFF2-40B4-BE49-F238E27FC236}">
                <a16:creationId xmlns:a16="http://schemas.microsoft.com/office/drawing/2014/main" id="{512DCCE9-3191-47CB-8E1D-F58C69A2032F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355765" y="203136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u-RU" sz="1200" spc="-20">
                <a:solidFill>
                  <a:srgbClr val="44546A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8" name="OTLSHAPE_TB_00000000000000000000000000000000_ScaleMarking2">
            <a:extLst>
              <a:ext uri="{FF2B5EF4-FFF2-40B4-BE49-F238E27FC236}">
                <a16:creationId xmlns:a16="http://schemas.microsoft.com/office/drawing/2014/main" id="{69342148-A99D-450E-BD58-E7FD56DF1E6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3382140" y="203136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u-RU" sz="1200" spc="-20">
                <a:solidFill>
                  <a:srgbClr val="44546A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9" name="OTLSHAPE_TB_00000000000000000000000000000000_ScaleMarking3">
            <a:extLst>
              <a:ext uri="{FF2B5EF4-FFF2-40B4-BE49-F238E27FC236}">
                <a16:creationId xmlns:a16="http://schemas.microsoft.com/office/drawing/2014/main" id="{582AF4E0-54DD-4D03-99F7-35CE707284A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424504" y="203136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u-RU" sz="1200" spc="-20">
                <a:solidFill>
                  <a:srgbClr val="44546A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64" name="OTLSHAPE_SLT_4c7160fff8374fd2b396417d672b071e_Duration" hidden="1">
            <a:extLst>
              <a:ext uri="{FF2B5EF4-FFF2-40B4-BE49-F238E27FC236}">
                <a16:creationId xmlns:a16="http://schemas.microsoft.com/office/drawing/2014/main" id="{194470B5-F95D-4EB3-AA76-FB9CA6EA391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17.4 days</a:t>
            </a:r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SLT_4c7160fff8374fd2b396417d672b071e_TextPercentage" hidden="1">
            <a:extLst>
              <a:ext uri="{FF2B5EF4-FFF2-40B4-BE49-F238E27FC236}">
                <a16:creationId xmlns:a16="http://schemas.microsoft.com/office/drawing/2014/main" id="{75B9FF9E-A1FE-40FC-B1B0-C242CC2B32DF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OTLSHAPE_SLT_4c7160fff8374fd2b396417d672b071e_StartDate" hidden="1">
            <a:extLst>
              <a:ext uri="{FF2B5EF4-FFF2-40B4-BE49-F238E27FC236}">
                <a16:creationId xmlns:a16="http://schemas.microsoft.com/office/drawing/2014/main" id="{D8E349EF-6AF2-4468-B6D8-B127F9C8581B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SLT_4c7160fff8374fd2b396417d672b071e_EndDate" hidden="1">
            <a:extLst>
              <a:ext uri="{FF2B5EF4-FFF2-40B4-BE49-F238E27FC236}">
                <a16:creationId xmlns:a16="http://schemas.microsoft.com/office/drawing/2014/main" id="{59B99CE0-EC4E-49AD-9218-5ABD96F0FD42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OTLSHAPE_SLT_4c7160fff8374fd2b396417d672b071e_JoinedDate">
            <a:extLst>
              <a:ext uri="{FF2B5EF4-FFF2-40B4-BE49-F238E27FC236}">
                <a16:creationId xmlns:a16="http://schemas.microsoft.com/office/drawing/2014/main" id="{CCEA1C0A-5596-4CCE-AF92-DF75EC4A5FE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399858" y="2712720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Dec 7 - Dec 30</a:t>
            </a:r>
            <a:endParaRPr lang="ru-RU" sz="1000" spc="-4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SLT_4c7160fff8374fd2b396417d672b071e_Title">
            <a:extLst>
              <a:ext uri="{FF2B5EF4-FFF2-40B4-BE49-F238E27FC236}">
                <a16:creationId xmlns:a16="http://schemas.microsoft.com/office/drawing/2014/main" id="{9B0B491D-154A-46C6-BFD8-8C0300847F20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2399858" y="2994745"/>
            <a:ext cx="619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Development of Moodle section for placing links to Google Collaboratory and guides on interactive content</a:t>
            </a:r>
            <a:endParaRPr lang="ru-RU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32bf83aed685467d8920db510037242f_Duration" hidden="1">
            <a:extLst>
              <a:ext uri="{FF2B5EF4-FFF2-40B4-BE49-F238E27FC236}">
                <a16:creationId xmlns:a16="http://schemas.microsoft.com/office/drawing/2014/main" id="{4F6691E8-E1B7-4791-8CBA-ACD1B986B2D2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76 days</a:t>
            </a:r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SLT_32bf83aed685467d8920db510037242f_TextPercentage" hidden="1">
            <a:extLst>
              <a:ext uri="{FF2B5EF4-FFF2-40B4-BE49-F238E27FC236}">
                <a16:creationId xmlns:a16="http://schemas.microsoft.com/office/drawing/2014/main" id="{29653CD0-302C-47E3-9145-4FA05966DE04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32bf83aed685467d8920db510037242f_StartDate" hidden="1">
            <a:extLst>
              <a:ext uri="{FF2B5EF4-FFF2-40B4-BE49-F238E27FC236}">
                <a16:creationId xmlns:a16="http://schemas.microsoft.com/office/drawing/2014/main" id="{21FE4315-B514-4F94-AB85-582029257E8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OTLSHAPE_SLT_32bf83aed685467d8920db510037242f_EndDate" hidden="1">
            <a:extLst>
              <a:ext uri="{FF2B5EF4-FFF2-40B4-BE49-F238E27FC236}">
                <a16:creationId xmlns:a16="http://schemas.microsoft.com/office/drawing/2014/main" id="{F831BF10-D7B6-48B6-9323-4EDE1790A44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SLT_32bf83aed685467d8920db510037242f_JoinedDate">
            <a:extLst>
              <a:ext uri="{FF2B5EF4-FFF2-40B4-BE49-F238E27FC236}">
                <a16:creationId xmlns:a16="http://schemas.microsoft.com/office/drawing/2014/main" id="{0FDB0258-5BFF-4394-B093-E7A7F7F6476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078589" y="320336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Jan 17 - May 3</a:t>
            </a:r>
            <a:endParaRPr lang="ru-RU" sz="1000" spc="-4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T_32bf83aed685467d8920db510037242f_Title">
            <a:extLst>
              <a:ext uri="{FF2B5EF4-FFF2-40B4-BE49-F238E27FC236}">
                <a16:creationId xmlns:a16="http://schemas.microsoft.com/office/drawing/2014/main" id="{0DD3AF60-6FF9-4791-B571-52526469C9F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892435" y="3336629"/>
            <a:ext cx="615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2">
                <a:solidFill>
                  <a:schemeClr val="dk1"/>
                </a:solidFill>
                <a:latin typeface="Calibri" panose="020F0502020204030204" pitchFamily="34" charset="0"/>
              </a:rPr>
              <a:t>Clarification and revision of the Moodle section in accordance with the requests of the project participants</a:t>
            </a:r>
            <a:endParaRPr lang="ru-RU" sz="11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SLT_2906e62c2d64423a8a6ff0cffce343fd_Duration" hidden="1">
            <a:extLst>
              <a:ext uri="{FF2B5EF4-FFF2-40B4-BE49-F238E27FC236}">
                <a16:creationId xmlns:a16="http://schemas.microsoft.com/office/drawing/2014/main" id="{3F9AA88B-5F19-458D-A90E-490BBB4CBD61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203 days</a:t>
            </a:r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TLSHAPE_SLT_2906e62c2d64423a8a6ff0cffce343fd_TextPercentage" hidden="1">
            <a:extLst>
              <a:ext uri="{FF2B5EF4-FFF2-40B4-BE49-F238E27FC236}">
                <a16:creationId xmlns:a16="http://schemas.microsoft.com/office/drawing/2014/main" id="{47D1D034-207D-47F1-A221-ADB0F28737E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SLT_2906e62c2d64423a8a6ff0cffce343fd_StartDate" hidden="1">
            <a:extLst>
              <a:ext uri="{FF2B5EF4-FFF2-40B4-BE49-F238E27FC236}">
                <a16:creationId xmlns:a16="http://schemas.microsoft.com/office/drawing/2014/main" id="{152EB881-8B26-41FA-BD93-55569AE096A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2906e62c2d64423a8a6ff0cffce343fd_EndDate" hidden="1">
            <a:extLst>
              <a:ext uri="{FF2B5EF4-FFF2-40B4-BE49-F238E27FC236}">
                <a16:creationId xmlns:a16="http://schemas.microsoft.com/office/drawing/2014/main" id="{F739FB66-AE84-425C-9897-A5FBB2CBC3D2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T_2906e62c2d64423a8a6ff0cffce343fd_JoinedDate">
            <a:extLst>
              <a:ext uri="{FF2B5EF4-FFF2-40B4-BE49-F238E27FC236}">
                <a16:creationId xmlns:a16="http://schemas.microsoft.com/office/drawing/2014/main" id="{6DE8B950-232F-4C95-B3B2-10A8B153B415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879936" y="3646848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Jan 5 - Oct 15</a:t>
            </a:r>
            <a:endParaRPr lang="ru-RU" sz="1000" spc="-4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T_2906e62c2d64423a8a6ff0cffce343fd_Title">
            <a:extLst>
              <a:ext uri="{FF2B5EF4-FFF2-40B4-BE49-F238E27FC236}">
                <a16:creationId xmlns:a16="http://schemas.microsoft.com/office/drawing/2014/main" id="{27EB9DAB-FDE3-4FCC-8F12-971695C0EE5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879936" y="3928872"/>
            <a:ext cx="4089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Developing interactive content on Google Collab and posting links and guides to it in a new section on Moodle</a:t>
            </a:r>
            <a:endParaRPr lang="ru-RU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4bee1cbe72754a708eb16eaea1d3d42c_Duration" hidden="1">
            <a:extLst>
              <a:ext uri="{FF2B5EF4-FFF2-40B4-BE49-F238E27FC236}">
                <a16:creationId xmlns:a16="http://schemas.microsoft.com/office/drawing/2014/main" id="{F9CFFC6C-E29F-4EAF-992A-BAB9B9E7E9E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66 days</a:t>
            </a:r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9" name="OTLSHAPE_SLT_4bee1cbe72754a708eb16eaea1d3d42c_TextPercentage" hidden="1">
            <a:extLst>
              <a:ext uri="{FF2B5EF4-FFF2-40B4-BE49-F238E27FC236}">
                <a16:creationId xmlns:a16="http://schemas.microsoft.com/office/drawing/2014/main" id="{0F73C757-8DBD-46B6-97ED-91E84020A0E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4bee1cbe72754a708eb16eaea1d3d42c_StartDate" hidden="1">
            <a:extLst>
              <a:ext uri="{FF2B5EF4-FFF2-40B4-BE49-F238E27FC236}">
                <a16:creationId xmlns:a16="http://schemas.microsoft.com/office/drawing/2014/main" id="{CDB096A3-98B0-4C51-AACA-A9FF1E183F98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4bee1cbe72754a708eb16eaea1d3d42c_EndDate" hidden="1">
            <a:extLst>
              <a:ext uri="{FF2B5EF4-FFF2-40B4-BE49-F238E27FC236}">
                <a16:creationId xmlns:a16="http://schemas.microsoft.com/office/drawing/2014/main" id="{D2C9AD04-2346-423B-B18B-F1082E6C9725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OTLSHAPE_SLT_4bee1cbe72754a708eb16eaea1d3d42c_JoinedDate">
            <a:extLst>
              <a:ext uri="{FF2B5EF4-FFF2-40B4-BE49-F238E27FC236}">
                <a16:creationId xmlns:a16="http://schemas.microsoft.com/office/drawing/2014/main" id="{CAC636D7-28A0-4999-84C5-A0AEC86CF01F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846263" y="364684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Nov 1 - Feb 1</a:t>
            </a:r>
            <a:endParaRPr lang="ru-RU" sz="1000" spc="-4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OTLSHAPE_SLT_4bee1cbe72754a708eb16eaea1d3d42c_Title">
            <a:extLst>
              <a:ext uri="{FF2B5EF4-FFF2-40B4-BE49-F238E27FC236}">
                <a16:creationId xmlns:a16="http://schemas.microsoft.com/office/drawing/2014/main" id="{D115A5CF-51E9-4E64-A0E7-B7DB2F450A4D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846263" y="3928872"/>
            <a:ext cx="2679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Migration of interactive content from Moodle and Google Collab to SMSE</a:t>
            </a:r>
            <a:endParaRPr lang="ru-RU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SLT_215a4ed17bce40b08c9918aa87fbe1fa_Duration" hidden="1">
            <a:extLst>
              <a:ext uri="{FF2B5EF4-FFF2-40B4-BE49-F238E27FC236}">
                <a16:creationId xmlns:a16="http://schemas.microsoft.com/office/drawing/2014/main" id="{5567C32D-A5C2-46F4-B4BD-C6CDEC8066D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26 days</a:t>
            </a:r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97" name="OTLSHAPE_SLT_215a4ed17bce40b08c9918aa87fbe1fa_TextPercentage" hidden="1">
            <a:extLst>
              <a:ext uri="{FF2B5EF4-FFF2-40B4-BE49-F238E27FC236}">
                <a16:creationId xmlns:a16="http://schemas.microsoft.com/office/drawing/2014/main" id="{FD1934EA-257B-40D5-ACBC-E7D34A75A42D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OTLSHAPE_SLT_215a4ed17bce40b08c9918aa87fbe1fa_StartDate" hidden="1">
            <a:extLst>
              <a:ext uri="{FF2B5EF4-FFF2-40B4-BE49-F238E27FC236}">
                <a16:creationId xmlns:a16="http://schemas.microsoft.com/office/drawing/2014/main" id="{163D91F8-4C60-4404-83A8-911BE8135BD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SLT_215a4ed17bce40b08c9918aa87fbe1fa_EndDate" hidden="1">
            <a:extLst>
              <a:ext uri="{FF2B5EF4-FFF2-40B4-BE49-F238E27FC236}">
                <a16:creationId xmlns:a16="http://schemas.microsoft.com/office/drawing/2014/main" id="{044A5115-981E-41C8-B5EA-E94DC683F8B7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T_215a4ed17bce40b08c9918aa87fbe1fa_JoinedDate">
            <a:extLst>
              <a:ext uri="{FF2B5EF4-FFF2-40B4-BE49-F238E27FC236}">
                <a16:creationId xmlns:a16="http://schemas.microsoft.com/office/drawing/2014/main" id="{CF7CCF32-142E-4503-8CD9-5006E33FB8FC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391592" y="440961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Dec 7 - Jan 11</a:t>
            </a:r>
            <a:endParaRPr lang="ru-RU" sz="1000" spc="-4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TLSHAPE_SLT_215a4ed17bce40b08c9918aa87fbe1fa_Title">
            <a:extLst>
              <a:ext uri="{FF2B5EF4-FFF2-40B4-BE49-F238E27FC236}">
                <a16:creationId xmlns:a16="http://schemas.microsoft.com/office/drawing/2014/main" id="{6B80B5BD-292E-4A3C-8A19-5FEAF2E33576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2391592" y="4691634"/>
            <a:ext cx="363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Finalization of technical requirements for SMSE and E-Learning</a:t>
            </a:r>
            <a:endParaRPr lang="ru-RU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4" name="OTLSHAPE_SLT_cc145328ce2d49c3913a38f779e266cc_Duration" hidden="1">
            <a:extLst>
              <a:ext uri="{FF2B5EF4-FFF2-40B4-BE49-F238E27FC236}">
                <a16:creationId xmlns:a16="http://schemas.microsoft.com/office/drawing/2014/main" id="{E931E34B-560F-4F3F-B7C0-773F123FFDE2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44 days</a:t>
            </a:r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05" name="OTLSHAPE_SLT_cc145328ce2d49c3913a38f779e266cc_TextPercentage" hidden="1">
            <a:extLst>
              <a:ext uri="{FF2B5EF4-FFF2-40B4-BE49-F238E27FC236}">
                <a16:creationId xmlns:a16="http://schemas.microsoft.com/office/drawing/2014/main" id="{C09B723C-9B94-4D29-8060-5929BD91171B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OTLSHAPE_SLT_cc145328ce2d49c3913a38f779e266cc_StartDate" hidden="1">
            <a:extLst>
              <a:ext uri="{FF2B5EF4-FFF2-40B4-BE49-F238E27FC236}">
                <a16:creationId xmlns:a16="http://schemas.microsoft.com/office/drawing/2014/main" id="{75BEF80B-1C48-48D6-B5DA-8E1FFE5785F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7" name="OTLSHAPE_SLT_cc145328ce2d49c3913a38f779e266cc_EndDate" hidden="1">
            <a:extLst>
              <a:ext uri="{FF2B5EF4-FFF2-40B4-BE49-F238E27FC236}">
                <a16:creationId xmlns:a16="http://schemas.microsoft.com/office/drawing/2014/main" id="{119F9CB2-DF82-4B28-8D63-079D1086898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T_cc145328ce2d49c3913a38f779e266cc_JoinedDate">
            <a:extLst>
              <a:ext uri="{FF2B5EF4-FFF2-40B4-BE49-F238E27FC236}">
                <a16:creationId xmlns:a16="http://schemas.microsoft.com/office/drawing/2014/main" id="{C59BC8BC-EF21-4055-B46C-85E5A606BBD3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970997" y="4900253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rgbClr val="44546A"/>
                </a:solidFill>
                <a:latin typeface="Calibri" panose="020F0502020204030204" pitchFamily="34" charset="0"/>
              </a:rPr>
              <a:t>Jan 11 - Mar 11</a:t>
            </a:r>
            <a:endParaRPr lang="ru-RU" sz="1000" spc="-2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9" name="OTLSHAPE_SLT_cc145328ce2d49c3913a38f779e266cc_Title">
            <a:extLst>
              <a:ext uri="{FF2B5EF4-FFF2-40B4-BE49-F238E27FC236}">
                <a16:creationId xmlns:a16="http://schemas.microsoft.com/office/drawing/2014/main" id="{BFA0DCB6-2419-4994-B987-3F261462FEA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970997" y="5182277"/>
            <a:ext cx="2565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Preparation and holding of a tender for the development of SMSE &amp; E-learning Platform</a:t>
            </a:r>
            <a:endParaRPr lang="ru-RU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2" name="OTLSHAPE_SLT_4cee4667c3b846aa9cae11fd06ae4e35_Duration" hidden="1">
            <a:extLst>
              <a:ext uri="{FF2B5EF4-FFF2-40B4-BE49-F238E27FC236}">
                <a16:creationId xmlns:a16="http://schemas.microsoft.com/office/drawing/2014/main" id="{5F337159-9857-4752-9562-308E81A4507C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142 days</a:t>
            </a:r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13" name="OTLSHAPE_SLT_4cee4667c3b846aa9cae11fd06ae4e35_TextPercentage" hidden="1">
            <a:extLst>
              <a:ext uri="{FF2B5EF4-FFF2-40B4-BE49-F238E27FC236}">
                <a16:creationId xmlns:a16="http://schemas.microsoft.com/office/drawing/2014/main" id="{A3A2E095-740E-4933-8570-3D3733AE708D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14" name="OTLSHAPE_SLT_4cee4667c3b846aa9cae11fd06ae4e35_StartDate" hidden="1">
            <a:extLst>
              <a:ext uri="{FF2B5EF4-FFF2-40B4-BE49-F238E27FC236}">
                <a16:creationId xmlns:a16="http://schemas.microsoft.com/office/drawing/2014/main" id="{4B74164F-9BE3-43F3-974B-22DCFD849709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5" name="OTLSHAPE_SLT_4cee4667c3b846aa9cae11fd06ae4e35_EndDate" hidden="1">
            <a:extLst>
              <a:ext uri="{FF2B5EF4-FFF2-40B4-BE49-F238E27FC236}">
                <a16:creationId xmlns:a16="http://schemas.microsoft.com/office/drawing/2014/main" id="{7360EF63-0946-4DB3-8914-F152BABF7EF7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6" name="OTLSHAPE_SLT_4cee4667c3b846aa9cae11fd06ae4e35_JoinedDate">
            <a:extLst>
              <a:ext uri="{FF2B5EF4-FFF2-40B4-BE49-F238E27FC236}">
                <a16:creationId xmlns:a16="http://schemas.microsoft.com/office/drawing/2014/main" id="{FE203849-BABF-4DAA-A799-CD6C18CE2CE3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295351" y="5561415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Apr 1 - Oct 15</a:t>
            </a:r>
            <a:endParaRPr lang="ru-RU" sz="1000" spc="-4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7" name="OTLSHAPE_SLT_4cee4667c3b846aa9cae11fd06ae4e35_Title">
            <a:extLst>
              <a:ext uri="{FF2B5EF4-FFF2-40B4-BE49-F238E27FC236}">
                <a16:creationId xmlns:a16="http://schemas.microsoft.com/office/drawing/2014/main" id="{7E7058CA-5611-42BD-996E-4619B1DA5AE6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4295351" y="5843439"/>
            <a:ext cx="2667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Implementation of technical requirements by subcontractors and beta-testing</a:t>
            </a:r>
            <a:endParaRPr lang="ru-RU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SLT_3d3f83f049224442961ee2f114f9b7af_Duration" hidden="1">
            <a:extLst>
              <a:ext uri="{FF2B5EF4-FFF2-40B4-BE49-F238E27FC236}">
                <a16:creationId xmlns:a16="http://schemas.microsoft.com/office/drawing/2014/main" id="{8247C921-5B5E-4677-81DF-5396EF2A0CD1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67 days</a:t>
            </a:r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21" name="OTLSHAPE_SLT_3d3f83f049224442961ee2f114f9b7af_TextPercentage" hidden="1">
            <a:extLst>
              <a:ext uri="{FF2B5EF4-FFF2-40B4-BE49-F238E27FC236}">
                <a16:creationId xmlns:a16="http://schemas.microsoft.com/office/drawing/2014/main" id="{9AC2739F-988C-4102-BEE9-97AF9104228F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OTLSHAPE_SLT_3d3f83f049224442961ee2f114f9b7af_StartDate" hidden="1">
            <a:extLst>
              <a:ext uri="{FF2B5EF4-FFF2-40B4-BE49-F238E27FC236}">
                <a16:creationId xmlns:a16="http://schemas.microsoft.com/office/drawing/2014/main" id="{4EBF7D84-25AF-4A58-93F1-905685E0B653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23" name="OTLSHAPE_SLT_3d3f83f049224442961ee2f114f9b7af_EndDate" hidden="1">
            <a:extLst>
              <a:ext uri="{FF2B5EF4-FFF2-40B4-BE49-F238E27FC236}">
                <a16:creationId xmlns:a16="http://schemas.microsoft.com/office/drawing/2014/main" id="{1DACE40F-EFD1-400F-B4AF-7EA355FFBBA3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TLSHAPE_SLT_3d3f83f049224442961ee2f114f9b7af_JoinedDate">
            <a:extLst>
              <a:ext uri="{FF2B5EF4-FFF2-40B4-BE49-F238E27FC236}">
                <a16:creationId xmlns:a16="http://schemas.microsoft.com/office/drawing/2014/main" id="{F9978D82-84DD-444C-A7EB-C23A4FFE80CE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7837997" y="556141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Nov 1 - Feb 1</a:t>
            </a:r>
            <a:endParaRPr lang="ru-RU" sz="1000" spc="-4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25" name="OTLSHAPE_SLT_3d3f83f049224442961ee2f114f9b7af_Title">
            <a:extLst>
              <a:ext uri="{FF2B5EF4-FFF2-40B4-BE49-F238E27FC236}">
                <a16:creationId xmlns:a16="http://schemas.microsoft.com/office/drawing/2014/main" id="{2730A8B8-6F79-4415-96C5-92AD875129E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837997" y="5843439"/>
            <a:ext cx="199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Starting SMSE usage on daily basis</a:t>
            </a:r>
            <a:endParaRPr lang="ru-RU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SLT_a98dd76f32b241759bb3e9fecf2ca9d7_Duration" hidden="1">
            <a:extLst>
              <a:ext uri="{FF2B5EF4-FFF2-40B4-BE49-F238E27FC236}">
                <a16:creationId xmlns:a16="http://schemas.microsoft.com/office/drawing/2014/main" id="{A87ECDD7-1D86-4F4E-B6BE-87A1B8F808DC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61 days</a:t>
            </a:r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29" name="OTLSHAPE_SLT_a98dd76f32b241759bb3e9fecf2ca9d7_TextPercentage" hidden="1">
            <a:extLst>
              <a:ext uri="{FF2B5EF4-FFF2-40B4-BE49-F238E27FC236}">
                <a16:creationId xmlns:a16="http://schemas.microsoft.com/office/drawing/2014/main" id="{07ABA22F-D7D5-45BB-A17C-4E4BF29ACF36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T_a98dd76f32b241759bb3e9fecf2ca9d7_StartDate" hidden="1">
            <a:extLst>
              <a:ext uri="{FF2B5EF4-FFF2-40B4-BE49-F238E27FC236}">
                <a16:creationId xmlns:a16="http://schemas.microsoft.com/office/drawing/2014/main" id="{88F26F33-FCAA-4106-8367-5D1A9B8F762D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OTLSHAPE_SLT_a98dd76f32b241759bb3e9fecf2ca9d7_EndDate" hidden="1">
            <a:extLst>
              <a:ext uri="{FF2B5EF4-FFF2-40B4-BE49-F238E27FC236}">
                <a16:creationId xmlns:a16="http://schemas.microsoft.com/office/drawing/2014/main" id="{EB9E65E2-8EDF-4243-AE25-70DD38A009B6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ru-RU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32" name="OTLSHAPE_SLT_a98dd76f32b241759bb3e9fecf2ca9d7_JoinedDate">
            <a:extLst>
              <a:ext uri="{FF2B5EF4-FFF2-40B4-BE49-F238E27FC236}">
                <a16:creationId xmlns:a16="http://schemas.microsoft.com/office/drawing/2014/main" id="{689040EB-62B4-4BF2-957D-514018BCFDC0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8947144" y="6222577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rgbClr val="44546A"/>
                </a:solidFill>
                <a:latin typeface="Calibri" panose="020F0502020204030204" pitchFamily="34" charset="0"/>
              </a:rPr>
              <a:t>Jan 7 - Apr 1</a:t>
            </a:r>
            <a:endParaRPr lang="ru-RU" sz="1000" spc="-2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33" name="OTLSHAPE_SLT_a98dd76f32b241759bb3e9fecf2ca9d7_Title">
            <a:extLst>
              <a:ext uri="{FF2B5EF4-FFF2-40B4-BE49-F238E27FC236}">
                <a16:creationId xmlns:a16="http://schemas.microsoft.com/office/drawing/2014/main" id="{7620B02C-9B44-4F83-BD70-93E23400F7EC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8947144" y="6504601"/>
            <a:ext cx="186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Trainings, development of SMSE</a:t>
            </a:r>
            <a:endParaRPr lang="ru-RU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OTLSHAPE_M_177188707e544830b8ce884a45b14d3a_Shape">
            <a:extLst>
              <a:ext uri="{FF2B5EF4-FFF2-40B4-BE49-F238E27FC236}">
                <a16:creationId xmlns:a16="http://schemas.microsoft.com/office/drawing/2014/main" id="{8848CAF0-621C-474A-A0D6-5AFE349841AB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 rot="5400000">
            <a:off x="2153344" y="1768898"/>
            <a:ext cx="165100" cy="165100"/>
          </a:xfrm>
          <a:prstGeom prst="flowChartMerge">
            <a:avLst/>
          </a:prstGeom>
          <a:solidFill>
            <a:srgbClr val="70AD47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OTLSHAPE_M_53ae690b07ba4fba865ec04b5fc5b286_Shape">
            <a:extLst>
              <a:ext uri="{FF2B5EF4-FFF2-40B4-BE49-F238E27FC236}">
                <a16:creationId xmlns:a16="http://schemas.microsoft.com/office/drawing/2014/main" id="{1C010B21-9584-4F13-83F3-A3418E8017C0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7740240" y="2026920"/>
            <a:ext cx="228600" cy="254000"/>
          </a:xfrm>
          <a:prstGeom prst="upArrow">
            <a:avLst/>
          </a:prstGeom>
          <a:solidFill>
            <a:srgbClr val="74AD4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OTLSHAPE_M_bc4020f607014acba534fc5fd4ea701c_Shape">
            <a:extLst>
              <a:ext uri="{FF2B5EF4-FFF2-40B4-BE49-F238E27FC236}">
                <a16:creationId xmlns:a16="http://schemas.microsoft.com/office/drawing/2014/main" id="{6750AF0A-073B-4C40-912A-79074294E199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2886854" y="1601637"/>
            <a:ext cx="165100" cy="165100"/>
          </a:xfrm>
          <a:prstGeom prst="wave">
            <a:avLst/>
          </a:prstGeom>
          <a:solidFill>
            <a:srgbClr val="44546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OTLSHAPE_M_139195994c5546e9aa62f8d2036bdfd3_Shape">
            <a:extLst>
              <a:ext uri="{FF2B5EF4-FFF2-40B4-BE49-F238E27FC236}">
                <a16:creationId xmlns:a16="http://schemas.microsoft.com/office/drawing/2014/main" id="{70FF5832-000C-4480-BFCE-DAC5CD979C9B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 rot="5400000">
            <a:off x="2658254" y="1046726"/>
            <a:ext cx="165100" cy="165100"/>
          </a:xfrm>
          <a:prstGeom prst="flowChartMerge">
            <a:avLst/>
          </a:prstGeom>
          <a:solidFill>
            <a:srgbClr val="B20E1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OTLSHAPE_M_818dec72a92344a88f12fd40373928c0_Shape">
            <a:extLst>
              <a:ext uri="{FF2B5EF4-FFF2-40B4-BE49-F238E27FC236}">
                <a16:creationId xmlns:a16="http://schemas.microsoft.com/office/drawing/2014/main" id="{36ACE35B-C7D6-40BF-81FE-67FC00EB2C4C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 rot="5400000">
            <a:off x="4280588" y="410964"/>
            <a:ext cx="165100" cy="165100"/>
          </a:xfrm>
          <a:prstGeom prst="flowChartMerge">
            <a:avLst/>
          </a:prstGeom>
          <a:solidFill>
            <a:srgbClr val="70AD47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OTLSHAPE_M_264db918efd74beea4c8970cd7ce1509_Shape">
            <a:extLst>
              <a:ext uri="{FF2B5EF4-FFF2-40B4-BE49-F238E27FC236}">
                <a16:creationId xmlns:a16="http://schemas.microsoft.com/office/drawing/2014/main" id="{69314B2B-230D-469A-8A22-66D9EDF4E63C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5521947" y="2026920"/>
            <a:ext cx="228600" cy="254000"/>
          </a:xfrm>
          <a:prstGeom prst="star8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OTLSHAPE_M_177188707e544830b8ce884a45b14d3a_Title">
            <a:extLst>
              <a:ext uri="{FF2B5EF4-FFF2-40B4-BE49-F238E27FC236}">
                <a16:creationId xmlns:a16="http://schemas.microsoft.com/office/drawing/2014/main" id="{2E0FB9F7-D0DD-4903-8E11-6992169A1EF0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412301" y="1650577"/>
            <a:ext cx="171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SMSE working group creation</a:t>
            </a:r>
            <a:endParaRPr lang="ru-RU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OTLSHAPE_M_177188707e544830b8ce884a45b14d3a_Date">
            <a:extLst>
              <a:ext uri="{FF2B5EF4-FFF2-40B4-BE49-F238E27FC236}">
                <a16:creationId xmlns:a16="http://schemas.microsoft.com/office/drawing/2014/main" id="{A572D9BC-A952-44A1-8B6A-275A70A35C9D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827081" y="184649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Dec 4</a:t>
            </a:r>
            <a:endParaRPr lang="ru-RU" sz="1000" spc="-6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OTLSHAPE_M_53ae690b07ba4fba865ec04b5fc5b286_Title">
            <a:extLst>
              <a:ext uri="{FF2B5EF4-FFF2-40B4-BE49-F238E27FC236}">
                <a16:creationId xmlns:a16="http://schemas.microsoft.com/office/drawing/2014/main" id="{577505A7-64C2-40B2-ADDC-F2E37D809D37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6661947" y="1183579"/>
            <a:ext cx="2374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SMSE is developed, migration of content from Colab &amp; Eduphys</a:t>
            </a:r>
            <a:endParaRPr lang="ru-RU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OTLSHAPE_M_53ae690b07ba4fba865ec04b5fc5b286_Date">
            <a:extLst>
              <a:ext uri="{FF2B5EF4-FFF2-40B4-BE49-F238E27FC236}">
                <a16:creationId xmlns:a16="http://schemas.microsoft.com/office/drawing/2014/main" id="{D732116D-C9FE-45C4-9F85-5381C1C17886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698753" y="1550017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Nov 1</a:t>
            </a:r>
            <a:endParaRPr lang="ru-RU" sz="1000" spc="-6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M_bc4020f607014acba534fc5fd4ea701c_Title">
            <a:extLst>
              <a:ext uri="{FF2B5EF4-FFF2-40B4-BE49-F238E27FC236}">
                <a16:creationId xmlns:a16="http://schemas.microsoft.com/office/drawing/2014/main" id="{1AC28549-26F1-4528-A5C6-1CBE831BBEDD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3083704" y="1398055"/>
            <a:ext cx="2540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Moodle section for uploading of interactive content is opened</a:t>
            </a:r>
            <a:endParaRPr lang="ru-RU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OTLSHAPE_M_bc4020f607014acba534fc5fd4ea701c_Date">
            <a:extLst>
              <a:ext uri="{FF2B5EF4-FFF2-40B4-BE49-F238E27FC236}">
                <a16:creationId xmlns:a16="http://schemas.microsoft.com/office/drawing/2014/main" id="{6EA3E813-000D-4638-83FF-C441A405657B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3083704" y="176449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Jan 3</a:t>
            </a:r>
            <a:endParaRPr lang="ru-RU" sz="1000" spc="-6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OTLSHAPE_M_139195994c5546e9aa62f8d2036bdfd3_Title">
            <a:extLst>
              <a:ext uri="{FF2B5EF4-FFF2-40B4-BE49-F238E27FC236}">
                <a16:creationId xmlns:a16="http://schemas.microsoft.com/office/drawing/2014/main" id="{CB80AB10-7059-4AB5-A6C0-26DAE5569ADF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559154" y="757886"/>
            <a:ext cx="10668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Technical requirements for SMSE are finalized</a:t>
            </a:r>
            <a:endParaRPr lang="ru-RU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M_139195994c5546e9aa62f8d2036bdfd3_Date">
            <a:extLst>
              <a:ext uri="{FF2B5EF4-FFF2-40B4-BE49-F238E27FC236}">
                <a16:creationId xmlns:a16="http://schemas.microsoft.com/office/drawing/2014/main" id="{7A60A68A-B01A-404A-A748-141630C8E58A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2359000" y="129484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Jan 3</a:t>
            </a:r>
            <a:endParaRPr lang="ru-RU" sz="1000" spc="-6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M_818dec72a92344a88f12fd40373928c0_Title">
            <a:extLst>
              <a:ext uri="{FF2B5EF4-FFF2-40B4-BE49-F238E27FC236}">
                <a16:creationId xmlns:a16="http://schemas.microsoft.com/office/drawing/2014/main" id="{A7913D29-FBF8-458E-B8DF-542C706DDA8E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2045599" y="292642"/>
            <a:ext cx="219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Tender procedure is over, work begins</a:t>
            </a:r>
            <a:endParaRPr lang="ru-RU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TLSHAPE_M_818dec72a92344a88f12fd40373928c0_Date">
            <a:extLst>
              <a:ext uri="{FF2B5EF4-FFF2-40B4-BE49-F238E27FC236}">
                <a16:creationId xmlns:a16="http://schemas.microsoft.com/office/drawing/2014/main" id="{9F94420F-61E8-4270-8F41-8C6905F51DFD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3900519" y="488561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Apr 11</a:t>
            </a:r>
            <a:endParaRPr lang="ru-RU" sz="1000" spc="-6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TLSHAPE_M_264db918efd74beea4c8970cd7ce1509_Title">
            <a:extLst>
              <a:ext uri="{FF2B5EF4-FFF2-40B4-BE49-F238E27FC236}">
                <a16:creationId xmlns:a16="http://schemas.microsoft.com/office/drawing/2014/main" id="{14B72F0C-C59B-4FF1-8D7D-EB31EFD89D85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4960099" y="643823"/>
            <a:ext cx="1346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First Workshop on real SMSE prototype</a:t>
            </a:r>
            <a:endParaRPr lang="ru-RU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M_264db918efd74beea4c8970cd7ce1509_Date">
            <a:extLst>
              <a:ext uri="{FF2B5EF4-FFF2-40B4-BE49-F238E27FC236}">
                <a16:creationId xmlns:a16="http://schemas.microsoft.com/office/drawing/2014/main" id="{D20F0AF1-2B23-494A-A421-C614EBE5AAE9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5464184" y="1010261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Jun 20</a:t>
            </a:r>
            <a:endParaRPr lang="ru-RU" sz="1000" spc="-6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060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 Package 4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27448" y="1556793"/>
            <a:ext cx="957706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>
                    <a:lumMod val="50000"/>
                  </a:schemeClr>
                </a:solidFill>
              </a:rPr>
              <a:t>Upcoming tasks:</a:t>
            </a:r>
          </a:p>
          <a:p>
            <a:pPr algn="ctr"/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GB" sz="2400" b="1" dirty="0"/>
              <a:t>Workshop on Google Collab</a:t>
            </a:r>
            <a:r>
              <a:rPr lang="en-GB" sz="2400" dirty="0"/>
              <a:t> before content creation starts: could please anyone make it online?</a:t>
            </a:r>
          </a:p>
          <a:p>
            <a:pPr marL="342900" indent="-342900">
              <a:buFont typeface="+mj-lt"/>
              <a:buAutoNum type="arabicPeriod"/>
            </a:pPr>
            <a:endParaRPr lang="en-GB" sz="2400" b="1" dirty="0"/>
          </a:p>
          <a:p>
            <a:pPr marL="342900" indent="-342900">
              <a:buFont typeface="+mj-lt"/>
              <a:buAutoNum type="arabicPeriod"/>
            </a:pPr>
            <a:r>
              <a:rPr lang="en-GB" sz="2400" b="1" dirty="0"/>
              <a:t>Finalization of technical requirements for SMSE </a:t>
            </a:r>
            <a:r>
              <a:rPr lang="en-GB" sz="2400" dirty="0"/>
              <a:t>is upcoming till the first week of January – </a:t>
            </a:r>
            <a:r>
              <a:rPr lang="en-GB" sz="2400" u="sng" dirty="0"/>
              <a:t>letter is upcoming</a:t>
            </a:r>
            <a:r>
              <a:rPr lang="en-GB" sz="2400" dirty="0"/>
              <a:t>;</a:t>
            </a:r>
          </a:p>
          <a:p>
            <a:pPr marL="342900" indent="-342900">
              <a:buFont typeface="+mj-lt"/>
              <a:buAutoNum type="arabicPeriod"/>
            </a:pPr>
            <a:endParaRPr lang="en-GB" sz="2400" b="1" dirty="0"/>
          </a:p>
          <a:p>
            <a:pPr marL="342900" indent="-342900">
              <a:buFont typeface="+mj-lt"/>
              <a:buAutoNum type="arabicPeriod"/>
            </a:pPr>
            <a:r>
              <a:rPr lang="en-GB" sz="2400" b="1" dirty="0"/>
              <a:t>Placement of content on Moodle: </a:t>
            </a:r>
            <a:r>
              <a:rPr lang="en-GB" sz="2400" dirty="0"/>
              <a:t>a) in books’ sections; b) in separate sections.</a:t>
            </a:r>
            <a:endParaRPr lang="ru-RU" sz="2400" dirty="0"/>
          </a:p>
          <a:p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183449"/>
            <a:ext cx="3202030" cy="91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266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C4wMCIsIkVkaXRpb24iOiJQcm8iLCJJc1BsdXNFZGl0aW9uIjp0cnVlLCJJc1Byb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xMzQ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IsIlRvZGF5TWFya2VyUG9zaXRpb24iOjAsIlF1aWNrUG9zaXRpb24iOjMsIkFic29sdXRlUG9zaXRpb24iOjE3NC42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NzksIkciOjEyOSwiQiI6MTg5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MuMCwiSGVpZ2h0IjoxMy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RGVmYXVsdFRhc2tTdHlsZSI6eyIkaWQiOiI4MyIsIlNoYXBlIjoxLCJTaGFwZVRoaWNrbmVzcyI6MCwiRHVyYXRpb25Gb3JtYXQiOjA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RHVyYXRpb25Gb3JtYXQiOmZhbHNlLCJEdXJhdGlvblBvc2l0aW9uIjpmYWxzZSwiRW5kRGF0ZVBvc2l0aW9uIjpmYWxzZSwiSXNCZWxvd1RpbWViYW5kIjpmYWxzZSwiUGVyY2VudGFnZUNvbXBsZXRlZFBvc2l0aW9uIjpmYWxzZSwiU2hhcGUiOmZhbHNlLCJTaGFwZVRoaWNrbmVzcyI6ZmFsc2UsIlNwYWNpbmciOmZhbHNlLCJTdGFydERhdGVQb3NpdGlvbiI6ZmFsc2UsIlRpdGxlUG9zaXRpb24iOmZhbHNlLCJEYXRlRm9ybWF0IjpmYWxzZSwiV2Vla051bWJlcmluZyI6ZmFsc2UsIklzVmlzaWJsZSI6ZmFsc2UsIk1hcmdpbiI6ZmFsc2V9fSwiR3JpZGxpbmVQYW5lbFN0eWxlIjp7IiRpZCI6IjEyOSIsIkdyaWRsaW5lU3R5bGUiOnsiJGlkIjoiMTMwIiwiTGluZUNvbG9yIjp7IiRpZCI6IjEzMSIsIiR0eXBlIjoiTkxSRS5Db21tb24uRG9tLlNvbGlkQ29sb3JCcnVzaCwgTkxSRS5Db21tb24iLCJDb2xvciI6eyIkaWQiOiIxMzIiLCJBIjozOCwiUiI6OTEsIkciOjE1NSwiQiI6MjEzfX0sIkxpbmVXZWlnaHQiOjEuMCwiTGluZVR5cGUiOjAsIlBhcmVudFN0eWxlIjpudWxsfSwiTWFyZ2luIjp7IiRpZCI6IjEzMyIsIlRvcCI6MCwiTGVmdCI6MCwiUmlnaHQiOjAsIkJvdHRvbSI6MH0sIlBhZGRpbmciOnsiJGlkIjoiMTM0IiwiVG9wIjowLCJMZWZ0IjowLCJSaWdodCI6MCwiQm90dG9tIjowfSwiQmFja2dyb3VuZCI6bnVsbCwiSXNWaXNpYmxlIjp0cnVlLCJXaWR0aCI6MC4wLCJIZWlnaHQiOjAuMCwiQm9yZGVyU3R5bGUiOnsiJGlkIjoiMTM1IiwiTGluZUNvbG9yIjpudWxsLCJMaW5lV2VpZ2h0IjowLjAsIkxpbmVUeXBlIjowLCJQYXJlbnRTdHlsZSI6bnVsbH0sIlBhcmVudFN0eWxlIjpudWxsfSwiU2hvd0VsYXBzZWRUaW1lR3JhZGllbnRTdHlsZSI6ZmFsc2UsIkRlZmF1bHRTd2ltbGFuZVN0eWxlIjp7IiRpZCI6IjEzNiIsIkhlYWRlclN0eWxlIjp7IiRpZCI6IjEzNyIsIlRleHRTdHlsZSI6eyIkaWQiOiIxMzgiLCJGb250U2V0dGluZ3MiOnsiJGlkIjoiMTM5IiwiRm9udFNpemUiOjEyLCJGb250TmFtZSI6IkNhbGlicmkiLCJJc0JvbGQiOmZhbHNlLCJJc0l0YWxpYyI6ZmFsc2UsIklzVW5kZXJsaW5lZCI6ZmFsc2UsIlBhcmVudFN0eWxlIjpudWxsfSwiQXV0b1NpemUiOjAsIkZvcmVncm91bmQiOnsiJGlkIjoiMTQwIiwiQ29sb3IiOnsiJGlkIjoiMTQxIiwiQSI6MjU1LCJSIjozMiwiRyI6NTYsIkIiOjEwMH19LCJNYXhXaWR0aCI6MC4wLCJNYXhIZWlnaHQiOjAuMCwiU21hcnRGb3JlZ3JvdW5kSXNBY3RpdmUiOmZhbHNlLCJIb3Jpem9udGFsQWxpZ25tZW50IjowLCJWZXJ0aWNhbEFsaWdubWVudCI6MCwiU21hcnRGb3JlZ3JvdW5kIjpudWxsLCJCYWNrZ3JvdW5kRmlsbFR5cGUiOjAsIk1hcmdpbiI6eyIkaWQiOiIxNDIiLCJUb3AiOjAsIkxlZnQiOjAsIlJpZ2h0IjowLCJCb3R0b20iOjB9LCJQYWRkaW5nIjp7IiRpZCI6IjE0MyIsIlRvcCI6MCwiTGVmdCI6MCwiUmlnaHQiOjAsIkJvdHRvbSI6MH0sIkJhY2tncm91bmQiOm51bGwsIklzVmlzaWJsZSI6ZmFsc2UsIldpZHRoIjowLjAsIkhlaWdodCI6MC4wLCJCb3JkZXJTdHlsZSI6bnVsbCwiUGFyZW50U3R5bGUiOm51bGx9LCJSZWN0YW5nbGVTdHlsZSI6eyIkaWQiOiIxNDQiLCJNYXJnaW4iOnsiJGlkIjoiMTQ1IiwiVG9wIjowLCJMZWZ0IjowLCJSaWdodCI6MCwiQm90dG9tIjowfSwiUGFkZGluZyI6eyIkaWQiOiIxNDYiLCJUb3AiOjAsIkxlZnQiOjAsIlJpZ2h0IjowLCJCb3R0b20iOjB9LCJCYWNrZ3JvdW5kIjp7IiRpZCI6IjE0NyIsIkNvbG9yIjp7IiRpZCI6IjE0OCIsIkEiOjEyNywiUiI6OTEsIkciOjE1NSwiQiI6MjEzfX0sIklzVmlzaWJsZSI6ZmFsc2UsIldpZHRoIjowLjAsIkhlaWdodCI6M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NYXJnaW4iOnsiJGlkIjoiMTUyIiwiVG9wIjowLCJMZWZ0IjowLCJSaWdodCI6MCwiQm90dG9tIjowfSwiUGFkZGluZyI6eyIkaWQiOiIxNTMiLCJUb3AiOjAsIkxlZnQiOjAsIlJpZ2h0IjowLCJCb3R0b20iOjB9LCJCYWNrZ3JvdW5kIjpudWxsLCJJc1Zpc2libGUiOnRydWUsIldpZHRoIjowLjAsIkhlaWdodCI6MC4wLCJCb3JkZXJTdHlsZSI6bnVsbCwiUGFyZW50U3R5bGUiOm51bGx9LCJCYWNrZ3JvdW5kU3R5bGUiOnsiJGlkIjoiMTU0IiwiTWFyZ2luIjp7IiRpZCI6IjE1NSIsIlRvcCI6MCwiTGVmdCI6MCwiUmlnaHQiOjAsIkJvdHRvbSI6MH0sIlBhZGRpbmciOnsiJGlkIjoiMTU2IiwiVG9wIjowLCJMZWZ0IjowLCJSaWdodCI6MCwiQm90dG9tIjowfSwiQmFja2dyb3VuZCI6eyIkaWQiOiIxNTciLCJDb2xvciI6eyIkaWQiOiIxNTgiLCJBIjozOCwiUiI6OTEsIkciOjE1NSwiQiI6MjEzfX0sIklzVmlzaWJsZSI6dHJ1ZSwiV2lkdGgiOjAuMCwiSGVpZ2h0IjowLjAsIkJvcmRlclN0eWxlIjp7IiRpZCI6IjE1OSIsIkxpbmVDb2xvciI6eyIkaWQiOiIxNjAiLCIkdHlwZSI6Ik5MUkUuQ29tbW9uLkRvbS5Tb2xpZENvbG9yQnJ1c2gsIE5MUkUuQ29tbW9uIiwiQ29sb3IiOnsiJGlkIjoiMTYxIiwiQSI6MjU1LCJSIjoyNTUsIkciOjAsIkIiOjB9fSwiTGluZVdlaWdodCI6MC4wLCJMaW5lVHlwZSI6MCwiUGFyZW50U3R5bGUiOm51bGx9LCJQYXJlbnRTdHlsZSI6bnVsbH0sIklzQWJvdmVUaW1lYmFuZCI6ZmFsc2UsIk1hcmdpbiI6eyIkaWQiOiIxNjIiLCJUb3AiOjAsIkxlZnQiOjAsIlJpZ2h0IjowLCJCb3R0b20iOjB9LCJQYWRkaW5nIjp7IiRpZCI6IjE2MyIsIlRvcCI6MCwiTGVmdCI6MCwiUmlnaHQiOjAsIkJvdHRvbSI6MH0sIklzVmlzaWJsZSI6dHJ1ZSwiV2lkdGgiOjAuMCwiSGVpZ2h0IjowLjAsIkJvcmRlclN0eWxlIjpudWxsLCJQYXJlbnRTdHlsZSI6bnVsbH19LCJTY2FsZSI6eyIkaWQiOiIxNjQiLCJTdGFydERhdGUiOiIwMDAxLTAxLTAxVDAwOjAwOjAwIiwiRW5kRGF0ZSI6IjIwMjItMDQtMDFUMjM6NTk6MDAiLCJGb3JtYXQiOiJNTU0iLCJUeXBlIjoyLCJBdXRvRGF0ZVJhbmdlIjp0cnVlLCJXb3JraW5nRGF5cyI6MzEsIkZpc2NhbFllYXIiOnsiJGlkIjoiMTY1IiwiU3RhcnRNb250aCI6MSwiVXNlU3RhcnRpbmdZZWFyRm9yTnVtYmVyaW5nIjp0cnVlLCJTaG93RmlzY2FsWWVhckxhYmVsIjp0cnVlfSwiVG9kYXlNYXJrZXJUZXh0IjoiVG9kYXkiLCJBdXRvU2NhbGVUeXBlIjp0cnVlfSwiTWlsZXN0b25lcyI6W3siJGlkIjoiMTY2IiwiRGF0ZSI6IjIwMjAtMTItMDRUMTE6NTk6MDAiLCJTdHlsZSI6eyIkaWQiOiIxNjciLCJTaGFwZSI6MTgsIkNvbm5lY3Rvck1hcmdpbiI6eyIkaWQiOiIxNjgiLCJUb3AiOjAsIkxlZnQiOjIsIlJpZ2h0IjoyLCJCb3R0b20iOjB9LCJDb25uZWN0b3JTdHlsZSI6eyIkaWQiOiIxNjkiLCJMaW5lQ29sb3IiOnsiJGlkIjoiMTcwIiwiJHR5cGUiOiJOTFJFLkNvbW1vbi5Eb20uU29saWRDb2xvckJydXNoLCBOTFJFLkNvbW1vbiIsIkNvbG9yIjp7IiRpZCI6IjE3MSIsIkEiOjEyNywiUiI6NzksIkciOjEyOSwiQiI6MTg5fX0sIkxpbmVXZWlnaHQiOjEuMCwiTGluZVR5cGUiOjAsIlBhcmVudFN0eWxlIjpudWxsfSwiSXNCZWxvd1RpbWViYW5kIjpmYWxzZSwiUG9zaXRpb25PblRhc2siOjAsIkhpZGVEYXRlIjpmYWxzZSwiU2hhcGVTaXplIjoxLCJTcGFjaW5nIjoyLjAsIlBhZGRpbmciOnsiJGlkIjoiMTcyIiwiVG9wIjo3LCJMZWZ0IjozLCJSaWdodCI6MCwiQm90dG9tIjoyfSwiU2hhcGVTdHlsZSI6eyIkaWQiOiIxNzMiLCJNYXJnaW4iOnsiJGlkIjoiMTc0IiwiVG9wIjowLCJMZWZ0IjowLCJSaWdodCI6MCwiQm90dG9tIjowfSwiUGFkZGluZyI6eyIkaWQiOiIxNzUiLCJUb3AiOjAsIkxlZnQiOjAsIlJpZ2h0IjowLCJCb3R0b20iOjB9LCJCYWNrZ3JvdW5kIjp7IiRpZCI6IjE3NiIsIkNvbG9yIjp7IiRpZCI6IjE3NyIsIkEiOjI1NSwiUiI6MTEyLCJHIjoxNzMsIkIiOjcxfX0sIklzVmlzaWJsZSI6dHJ1ZSwiV2lkdGgiOjEzLjAsIkhlaWdodCI6MTMuMCwiQm9yZGVyU3R5bGUiOnsiJGlkIjoiMTc4IiwiTGluZUNvbG9yIjp7IiRyZWYiOiI2NSJ9LCJMaW5lV2VpZ2h0IjowLjAsIkxpbmVUeXBlIjowLCJQYXJlbnRTdHlsZSI6bnVsbH0sIlBhcmVudFN0eWxlIjpudWxsfSwiVGl0bGVTdHlsZSI6eyIkaWQiOiIxNzkiLCJGb250U2V0dGluZ3MiOnsiJGlkIjoiMTgwIiwiRm9udFNpemUiOjExLCJGb250TmFtZSI6IkNhbGlicmkiLCJJc0JvbGQiOnRydWUsIklzSXRhbGljIjpmYWxzZSwiSXNVbmRlcmxpbmVkIjpmYWxzZSwiUGFyZW50U3R5bGUiOm51bGx9LCJBdXRvU2l6ZSI6MCwiRm9yZWdyb3VuZCI6eyIkaWQiOiIxODEiLCJDb2xvciI6eyIkaWQiOiIxODI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gzIiwiVG9wIjowLCJMZWZ0IjowLCJSaWdodCI6MCwiQm90dG9tIjowfSwiUGFkZGluZyI6eyIkaWQiOiIxODQiLCJUb3AiOjAsIkxlZnQiOjAsIlJpZ2h0IjowLCJCb3R0b20iOjB9LCJCYWNrZ3JvdW5kIjp7IiRpZCI6IjE4NSIsIkNvbG9yIjp7IiRpZCI6IjE4NiIsIkEiOjAsIlIiOjI1NSwiRyI6MjU1LCJCIjoyNTV9fSwiSXNWaXNpYmxlIjp0cnVlLCJXaWR0aCI6MC4wLCJIZWlnaHQiOjAuMCwiQm9yZGVyU3R5bGUiOnsiJGlkIjoiMTg3IiwiTGluZUNvbG9yIjpudWxsLCJMaW5lV2VpZ2h0IjowLjAsIkxpbmVUeXBlIjowLCJQYXJlbnRTdHlsZSI6bnVsbH0sIlBhcmVudFN0eWxlIjpudWxsfSwiRGF0ZVN0eWxlIjp7IiRpZCI6IjE4OCIsIkZvbnRTZXR0aW5ncyI6eyIkaWQiOiIxODkiLCJGb250U2l6ZSI6MTAsIkZvbnROYW1lIjoiQ2FsaWJyaSIsIklzQm9sZCI6ZmFsc2UsIklzSXRhbGljIjpmYWxzZSwiSXNVbmRlcmxpbmVkIjpmYWxzZSwiUGFyZW50U3R5bGUiOm51bGx9LCJBdXRvU2l6ZSI6MCwiRm9yZWdyb3VuZCI6eyIkaWQiOiIxOTAiLCJDb2xvciI6eyIkaWQiOiIxOT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5MiIsIlRvcCI6MCwiTGVmdCI6MCwiUmlnaHQiOjAsIkJvdHRvbSI6MH0sIlBhZGRpbmciOnsiJGlkIjoiMTkzIiwiVG9wIjowLCJMZWZ0IjowLCJSaWdodCI6MCwiQm90dG9tIjowfSwiQmFja2dyb3VuZCI6eyIkaWQiOiIxOTQiLCJDb2xvciI6eyIkaWQiOiIxOTUiLCJBIjowLCJSIjoyNTUsIkciOjI1NSwiQiI6MjU1fX0sIklzVmlzaWJsZSI6dHJ1ZSwiV2lkdGgiOjAuMCwiSGVpZ2h0IjowLjAsIkJvcmRlclN0eWxlIjp7IiRpZCI6IjE5NiIsIkxpbmVDb2xvciI6bnVsbCwiTGluZVdlaWdodCI6MC4wLCJMaW5lVHlwZSI6MCwiUGFyZW50U3R5bGUiOm51bGx9LCJQYXJlbnRTdHlsZSI6bnVsbH0sIkRhdGVGb3JtYXQiOnsiJGlkIjoiMT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OCIsIkZvcm1hdCI6MCwiSXNWaXNpYmxlIjpmYWxzZSwiTGFzdEtub3duVmlzaWJpbGl0eVN0YXRlIjpmYWxzZX0sIklzVmlzaWJsZSI6dHJ1ZSwiUGFyZW50U3R5bGUiOm51bGx9LCJJbmRleCI6MCwiUGVyY2VudGFnZUNvbXBsZXRlIjpudWxsLCJQb3NpdGlvbiI6eyJSYXRpbyI6MC4wLCJJc0N1c3RvbSI6ZmFsc2V9LCJEYXRlRm9ybWF0Ijp7IiRyZWYiOiIxOTcifSwiV2Vla051bWJlcmluZyI6eyIkaWQiOiIxOTkiLCJGb3JtYXQiOjAsIklzVmlzaWJsZSI6ZmFsc2UsIkxhc3RLbm93blZpc2liaWxpdHlTdGF0ZSI6ZmFsc2V9LCJSZWxhdGVkVGFza0lkIjoiMDAwMDAwMDAtMDAwMC0wMDAwLTAwMDAtMDAwMDAwMDAwMDAwIiwiSWQiOiIxNzcxODg3MC03ZTU0LTQ4MzAtYjhjZS04ODRhNDViMTRkM2EiLCJJbXBvcnRJZCI6bnVsbCwiVGl0bGUiOiJTTVNFIHdvcmtpbmcgZ3JvdXAgY3JlYXRpb24iLCJOb3RlIjpudWxsLCJIeXBlcmxpbmsiOnsiJGlkIjoiMjAwIiwiQWRkcmVzcyI6IiIsIlN1YkFkZHJlc3MiOiIifSwiSXNDaGFuZ2VkIjpmYWxzZSwiSXNOZXciOmZhbHNlfSx7IiRpZCI6IjIwMSIsIkRhdGUiOiIyMDIxLTExLTAxVDIzOjU5OjAwIiwiU3R5bGUiOnsiJGlkIjoiMjAyIiwiU2hhcGUiOjEwLCJDb25uZWN0b3JNYXJnaW4iOnsiJHJlZiI6IjU0In0sIkNvbm5lY3RvclN0eWxlIjp7IiRpZCI6IjIwMyIsIkxpbmVDb2xvciI6eyIkcmVmIjoiNTYifSwiTGluZVdlaWdodCI6MS4wLCJMaW5lVHlwZSI6MCwiUGFyZW50U3R5bGUiOm51bGx9LCJJc0JlbG93VGltZWJhbmQiOmZhbHNlLCJQb3NpdGlvbk9uVGFzayI6MCwiSGlkZURhdGUiOmZhbHNlLCJTaGFwZVNpemUiOjEsIlNwYWNpbmciOjIuMCwiUGFkZGluZyI6eyIkcmVmIjoiNTgifSwiU2hhcGVTdHlsZSI6eyIkaWQiOiIyMDQiLCJNYXJnaW4iOnsiJHJlZiI6IjYwIn0sIlBhZGRpbmciOnsiJHJlZiI6IjYxIn0sIkJhY2tncm91bmQiOnsiJGlkIjoiMjA1IiwiQ29sb3IiOnsiJGlkIjoiMjA2IiwiQSI6MjU1LCJSIjoxMTYsIkciOjE3MywiQiI6NzN9fSwiSXNWaXNpYmxlIjp0cnVlLCJXaWR0aCI6MTguMCwiSGVpZ2h0IjoyMC4wLCJCb3JkZXJTdHlsZSI6eyIkaWQiOiIyMDciLCJMaW5lQ29sb3IiOnsiJHJlZiI6IjY1In0sIkxpbmVXZWlnaHQiOjAuMCwiTGluZVR5cGUiOjAsIlBhcmVudFN0eWxlIjpudWxsfSwiUGFyZW50U3R5bGUiOm51bGx9LCJUaXRsZVN0eWxlIjp7IiRpZCI6IjIwOCIsIkZvbnRTZXR0aW5ncyI6eyIkaWQiOiIyMDkiLCJGb250U2l6ZSI6MTEsIkZvbnROYW1lIjoiQ2FsaWJyaSIsIklzQm9sZCI6dHJ1ZSwiSXNJdGFsaWMiOmZhbHNlLCJJc1VuZGVybGluZWQiOmZhbHNlLCJQYXJlbnRTdHlsZSI6bnVsbH0sIkF1dG9TaXplIjowLCJGb3JlZ3JvdW5kIjp7IiRpZCI6IjIxMCIsIkNvbG9yIjp7IiRpZCI6IjIx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yMTIiLCJDb2xvciI6eyIkaWQiOiIyMTMiLCJBIjowLCJSIjoyNTUsIkciOjI1NSwiQiI6MjU1fX0sIklzVmlzaWJsZSI6dHJ1ZSwiV2lkdGgiOjAuMCwiSGVpZ2h0IjowLjAsIkJvcmRlclN0eWxlIjp7IiRpZCI6IjIxNCIsIkxpbmVDb2xvciI6bnVsbCwiTGluZVdlaWdodCI6MC4wLCJMaW5lVHlwZSI6MCwiUGFyZW50U3R5bGUiOm51bGx9LCJQYXJlbnRTdHlsZSI6bnVsbH0sIkRhdGVTdHlsZSI6eyIkaWQiOiIyMTUiLCJGb250U2V0dGluZ3MiOnsiJGlkIjoiMjE2IiwiRm9udFNpemUiOjEwLCJGb250TmFtZSI6IkNhbGlicmkiLCJJc0JvbGQiOmZhbHNlLCJJc0l0YWxpYyI6ZmFsc2UsIklzVW5kZXJsaW5lZCI6ZmFsc2UsIlBhcmVudFN0eWxlIjpudWxsfSwiQXV0b1NpemUiOjAsIkZvcmVncm91bmQiOnsiJGlkIjoiMjE3IiwiQ29sb3IiOnsiJGlkIjoiMjE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yMTkiLCJDb2xvciI6eyIkaWQiOiIyMjAiLCJBIjowLCJSIjoyNTUsIkciOjI1NSwiQiI6MjU1fX0sIklzVmlzaWJsZSI6dHJ1ZSwiV2lkdGgiOjAuMCwiSGVpZ2h0IjowLjAsIkJvcmRlclN0eWxlIjp7IiRpZCI6IjIyMSIsIkxpbmVDb2xvciI6bnVsbCwiTGluZVdlaWdodCI6MC4wLCJMaW5lVHlwZSI6MCwiUGFyZW50U3R5bGUiOm51bGx9LCJQYXJlbnRTdHlsZSI6bnVsbH0sIkRhdGVGb3JtYXQiOnsiJGlkIjoiMjI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MyIsIkZvcm1hdCI6MCwiSXNWaXNpYmxlIjpmYWxzZSwiTGFzdEtub3duVmlzaWJpbGl0eVN0YXRlIjpmYWxzZX0sIklzVmlzaWJsZSI6dHJ1ZSwiUGFyZW50U3R5bGUiOm51bGx9LCJJbmRleCI6MSwiUGVyY2VudGFnZUNvbXBsZXRlIjpudWxsLCJQb3NpdGlvbiI6eyJSYXRpbyI6MC4xNjAwMDg4NDcxNzgxNDU4MSwiSXNDdXN0b20iOnRydWV9LCJEYXRlRm9ybWF0Ijp7IiRyZWYiOiIyMjIifSwiV2Vla051bWJlcmluZyI6eyIkaWQiOiIyMjQiLCJGb3JtYXQiOjAsIklzVmlzaWJsZSI6ZmFsc2UsIkxhc3RLbm93blZpc2liaWxpdHlTdGF0ZSI6ZmFsc2V9LCJSZWxhdGVkVGFza0lkIjoiMDAwMDAwMDAtMDAwMC0wMDAwLTAwMDAtMDAwMDAwMDAwMDAwIiwiSWQiOiI1M2FlNjkwYi0wN2JhLTRmYmEtODY1ZS1jMDRiNWZjNWIyODYiLCJJbXBvcnRJZCI6bnVsbCwiVGl0bGUiOiJTTVNFIGlzIGRldmVsb3BlZCwgbWlncmF0aW9uIG9mIGNvbnRlbnQgZnJvbSBDb2xhYiAmIEVkdXBoeXMiLCJOb3RlIjpudWxsLCJIeXBlcmxpbmsiOnsiJGlkIjoiMjI1IiwiQWRkcmVzcyI6IiIsIlN1YkFkZHJlc3MiOiIifSwiSXNDaGFuZ2VkIjpmYWxzZSwiSXNOZXciOmZhbHNlfSx7IiRpZCI6IjIyNiIsIkRhdGUiOiIyMDIxLTAxLTAzVDIzOjU5OjAwIiwiU3R5bGUiOnsiJGlkIjoiMjI3IiwiU2hhcGUiOjE5LCJDb25uZWN0b3JNYXJnaW4iOnsiJHJlZiI6IjU0In0sIkNvbm5lY3RvclN0eWxlIjp7IiRpZCI6IjIyOCIsIkxpbmVDb2xvciI6eyIkcmVmIjoiNTYifSwiTGluZVdlaWdodCI6MS4wLCJMaW5lVHlwZSI6MCwiUGFyZW50U3R5bGUiOm51bGx9LCJJc0JlbG93VGltZWJhbmQiOmZhbHNlLCJQb3NpdGlvbk9uVGFzayI6MCwiSGlkZURhdGUiOmZhbHNlLCJTaGFwZVNpemUiOjEsIlNwYWNpbmciOjIuMCwiUGFkZGluZyI6eyIkcmVmIjoiNTgifSwiU2hhcGVTdHlsZSI6eyIkaWQiOiIyMjkiLCJNYXJnaW4iOnsiJHJlZiI6IjYwIn0sIlBhZGRpbmciOnsiJHJlZiI6IjYxIn0sIkJhY2tncm91bmQiOnsiJGlkIjoiMjMwIiwiQ29sb3IiOnsiJGlkIjoiMjMxIiwiQSI6MjU1LCJSIjo2OCwiRyI6ODQsIkIiOjEwNn19LCJJc1Zpc2libGUiOnRydWUsIldpZHRoIjoxMy4wLCJIZWlnaHQiOjEzLjAsIkJvcmRlclN0eWxlIjp7IiRpZCI6IjIzMiIsIkxpbmVDb2xvciI6eyIkcmVmIjoiNjUifSwiTGluZVdlaWdodCI6MC4wLCJMaW5lVHlwZSI6MCwiUGFyZW50U3R5bGUiOm51bGx9LCJQYXJlbnRTdHlsZSI6bnVsbH0sIlRpdGxlU3R5bGUiOnsiJGlkIjoiMjMzIiwiRm9udFNldHRpbmdzIjp7IiRpZCI6IjIzNCIsIkZvbnRTaXplIjoxMSwiRm9udE5hbWUiOiJDYWxpYnJpIiwiSXNCb2xkIjp0cnVlLCJJc0l0YWxpYyI6ZmFsc2UsIklzVW5kZXJsaW5lZCI6ZmFsc2UsIlBhcmVudFN0eWxlIjpudWxsfSwiQXV0b1NpemUiOjAsIkZvcmVncm91bmQiOnsiJGlkIjoiMjM1IiwiQ29sb3IiOnsiJGlkIjoiMjM2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IzNyIsIkNvbG9yIjp7IiRpZCI6IjIzOCIsIkEiOjAsIlIiOjI1NSwiRyI6MjU1LCJCIjoyNTV9fSwiSXNWaXNpYmxlIjp0cnVlLCJXaWR0aCI6MC4wLCJIZWlnaHQiOjAuMCwiQm9yZGVyU3R5bGUiOnsiJGlkIjoiMjM5IiwiTGluZUNvbG9yIjpudWxsLCJMaW5lV2VpZ2h0IjowLjAsIkxpbmVUeXBlIjowLCJQYXJlbnRTdHlsZSI6bnVsbH0sIlBhcmVudFN0eWxlIjpudWxsfSwiRGF0ZVN0eWxlIjp7IiRpZCI6IjI0MCIsIkZvbnRTZXR0aW5ncyI6eyIkaWQiOiIyNDEiLCJGb250U2l6ZSI6MTAsIkZvbnROYW1lIjoiQ2FsaWJyaSIsIklzQm9sZCI6ZmFsc2UsIklzSXRhbGljIjpmYWxzZSwiSXNVbmRlcmxpbmVkIjpmYWxzZSwiUGFyZW50U3R5bGUiOm51bGx9LCJBdXRvU2l6ZSI6MCwiRm9yZWdyb3VuZCI6eyIkaWQiOiIyNDIiLCJDb2xvciI6eyIkaWQiOiIyN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I0NCIsIkNvbG9yIjp7IiRpZCI6IjI0NSIsIkEiOjAsIlIiOjI1NSwiRyI6MjU1LCJCIjoyNTV9fSwiSXNWaXNpYmxlIjp0cnVlLCJXaWR0aCI6MC4wLCJIZWlnaHQiOjAuMCwiQm9yZGVyU3R5bGUiOnsiJGlkIjoiMjQ2IiwiTGluZUNvbG9yIjpudWxsLCJMaW5lV2VpZ2h0IjowLjAsIkxpbmVUeXBlIjowLCJQYXJlbnRTdHlsZSI6bnVsbH0sIlBhcmVudFN0eWxlIjpudWxsfSwiRGF0ZUZvcm1hdCI6eyIkaWQiOiIy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Q4IiwiRm9ybWF0IjowLCJJc1Zpc2libGUiOmZhbHNlLCJMYXN0S25vd25WaXNpYmlsaXR5U3RhdGUiOmZhbHNlfSwiSXNWaXNpYmxlIjp0cnVlLCJQYXJlbnRTdHlsZSI6bnVsbH0sIkluZGV4IjoyLCJQZXJjZW50YWdlQ29tcGxldGUiOm51bGwsIlBvc2l0aW9uIjp7IlJhdGlvIjowLjEyODczNDk5Mjg3ODM3NzU2LCJJc0N1c3RvbSI6dHJ1ZX0sIkRhdGVGb3JtYXQiOnsiJHJlZiI6IjI0NyJ9LCJXZWVrTnVtYmVyaW5nIjp7IiRpZCI6IjI0OSIsIkZvcm1hdCI6MCwiSXNWaXNpYmxlIjpmYWxzZSwiTGFzdEtub3duVmlzaWJpbGl0eVN0YXRlIjpmYWxzZX0sIlJlbGF0ZWRUYXNrSWQiOiIwMDAwMDAwMC0wMDAwLTAwMDAtMDAwMC0wMDAwMDAwMDAwMDAiLCJJZCI6ImJjNDAyMGY2LTA3MDEtNGFjYi1hNTM0LWZjNWZkNGVhNzAxYyIsIkltcG9ydElkIjpudWxsLCJUaXRsZSI6Ik1vb2RsZSBzZWN0aW9uIGZvciB1cGxvYWRpbmcgb2YgaW50ZXJhY3RpdmUgY29udGVudCBpcyBvcGVuZWQiLCJOb3RlIjpudWxsLCJIeXBlcmxpbmsiOnsiJGlkIjoiMjUwIiwiQWRkcmVzcyI6IiIsIlN1YkFkZHJlc3MiOiIifSwiSXNDaGFuZ2VkIjpmYWxzZSwiSXNOZXciOmZhbHNlfSx7IiRpZCI6IjI1MSIsIkRhdGUiOiIyMDIxLTAxLTAzVDIzOjU5OjAwIiwiU3R5bGUiOnsiJGlkIjoiMjUyIiwiU2hhcGUiOjE4LCJDb25uZWN0b3JNYXJnaW4iOnsiJHJlZiI6IjU0In0sIkNvbm5lY3RvclN0eWxlIjp7IiRpZCI6IjI1MyIsIkxpbmVDb2xvciI6eyIkcmVmIjoiNTYifSwiTGluZVdlaWdodCI6MS4wLCJMaW5lVHlwZSI6MCwiUGFyZW50U3R5bGUiOm51bGx9LCJJc0JlbG93VGltZWJhbmQiOmZhbHNlLCJQb3NpdGlvbk9uVGFzayI6MCwiSGlkZURhdGUiOmZhbHNlLCJTaGFwZVNpemUiOjEsIlNwYWNpbmciOjIuMCwiUGFkZGluZyI6eyIkcmVmIjoiNTgifSwiU2hhcGVTdHlsZSI6eyIkaWQiOiIyNTQiLCJNYXJnaW4iOnsiJHJlZiI6IjYwIn0sIlBhZGRpbmciOnsiJHJlZiI6IjYxIn0sIkJhY2tncm91bmQiOnsiJGlkIjoiMjU1IiwiQ29sb3IiOnsiJGlkIjoiMjU2IiwiQSI6MjU1LCJSIjoxNzgsIkciOjE0LCJCIjoxOH19LCJJc1Zpc2libGUiOnRydWUsIldpZHRoIjoxMy4wLCJIZWlnaHQiOjEzLjAsIkJvcmRlclN0eWxlIjp7IiRpZCI6IjI1NyIsIkxpbmVDb2xvciI6eyIkcmVmIjoiNjUifSwiTGluZVdlaWdodCI6MC4wLCJMaW5lVHlwZSI6MCwiUGFyZW50U3R5bGUiOm51bGx9LCJQYXJlbnRTdHlsZSI6bnVsbH0sIlRpdGxlU3R5bGUiOnsiJGlkIjoiMjU4IiwiRm9udFNldHRpbmdzIjp7IiRpZCI6IjI1OSIsIkZvbnRTaXplIjoxMSwiRm9udE5hbWUiOiJDYWxpYnJpIiwiSXNCb2xkIjp0cnVlLCJJc0l0YWxpYyI6ZmFsc2UsIklzVW5kZXJsaW5lZCI6ZmFsc2UsIlBhcmVudFN0eWxlIjpudWxsfSwiQXV0b1NpemUiOjIsIkZvcmVncm91bmQiOnsiJGlkIjoiMjYwIiwiQ29sb3IiOnsiJGlkIjoiMjYxIiwiQSI6MjU1LCJSIjowLCJHIjowLCJCIjowfX0sIk1heFdpZHRoIjoxMDAuNDc1NDM3ODczNzA2NDU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aWQiOiIyNjIiLCJDb2xvciI6eyIkaWQiOiIyNjMiLCJBIjowLCJSIjoyNTUsIkciOjI1NSwiQiI6MjU1fX0sIklzVmlzaWJsZSI6dHJ1ZSwiV2lkdGgiOjAuMCwiSGVpZ2h0IjowLjAsIkJvcmRlclN0eWxlIjp7IiRpZCI6IjI2NCIsIkxpbmVDb2xvciI6bnVsbCwiTGluZVdlaWdodCI6MC4wLCJMaW5lVHlwZSI6MCwiUGFyZW50U3R5bGUiOm51bGx9LCJQYXJlbnRTdHlsZSI6bnVsbH0sIkRhdGVTdHlsZSI6eyIkaWQiOiIyNjUiLCJGb250U2V0dGluZ3MiOnsiJGlkIjoiMjY2IiwiRm9udFNpemUiOjEwLCJGb250TmFtZSI6IkNhbGlicmkiLCJJc0JvbGQiOmZhbHNlLCJJc0l0YWxpYyI6ZmFsc2UsIklzVW5kZXJsaW5lZCI6ZmFsc2UsIlBhcmVudFN0eWxlIjpudWxsfSwiQXV0b1NpemUiOjAsIkZvcmVncm91bmQiOnsiJGlkIjoiMjY3IiwiQ29sb3IiOnsiJGlkIjoiMjY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yNjkiLCJDb2xvciI6eyIkaWQiOiIyNzAiLCJBIjowLCJSIjoyNTUsIkciOjI1NSwiQiI6MjU1fX0sIklzVmlzaWJsZSI6dHJ1ZSwiV2lkdGgiOjAuMCwiSGVpZ2h0IjowLjAsIkJvcmRlclN0eWxlIjp7IiRpZCI6IjI3MSIsIkxpbmVDb2xvciI6bnVsbCwiTGluZVdlaWdodCI6MC4wLCJMaW5lVHlwZSI6MCwiUGFyZW50U3R5bGUiOm51bGx9LCJQYXJlbnRTdHlsZSI6bnVsbH0sIkRhdGVGb3JtYXQiOnsiJGlkIjoiMjc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MyIsIkZvcm1hdCI6MCwiSXNWaXNpYmxlIjpmYWxzZSwiTGFzdEtub3duVmlzaWJpbGl0eVN0YXRlIjpmYWxzZX0sIklzVmlzaWJsZSI6dHJ1ZSwiUGFyZW50U3R5bGUiOm51bGx9LCJJbmRleCI6MywiUGVyY2VudGFnZUNvbXBsZXRlIjpudWxsLCJQb3NpdGlvbiI6eyJSYXRpbyI6MC4yMjIwODE0MjIzNDkwNDA3NywiSXNDdXN0b20iOnRydWV9LCJEYXRlRm9ybWF0Ijp7IiRyZWYiOiIyNzIifSwiV2Vla051bWJlcmluZyI6eyIkaWQiOiIyNzQiLCJGb3JtYXQiOjAsIklzVmlzaWJsZSI6ZmFsc2UsIkxhc3RLbm93blZpc2liaWxpdHlTdGF0ZSI6ZmFsc2V9LCJSZWxhdGVkVGFza0lkIjoiMDAwMDAwMDAtMDAwMC0wMDAwLTAwMDAtMDAwMDAwMDAwMDAwIiwiSWQiOiIxMzkxOTU5OS00YzU1LTQ2ZTktYWE2Mi1mOGQyMDM2YmRmZDMiLCJJbXBvcnRJZCI6bnVsbCwiVGl0bGUiOiJUZWNobmljYWwgcmVxdWlyZW1lbnRzIGZvciBTTVNFIGFyZSBmaW5hbGl6ZWQiLCJOb3RlIjpudWxsLCJIeXBlcmxpbmsiOnsiJGlkIjoiMjc1IiwiQWRkcmVzcyI6IiIsIlN1YkFkZHJlc3MiOiIifSwiSXNDaGFuZ2VkIjpmYWxzZSwiSXNOZXciOmZhbHNlfSx7IiRpZCI6IjI3NiIsIkRhdGUiOiIyMDIxLTA0LTExVDIzOjU5OjAwIiwiU3R5bGUiOnsiJGlkIjoiMjc3IiwiU2hhcGUiOjE4LCJDb25uZWN0b3JNYXJnaW4iOnsiJHJlZiI6IjU0In0sIkNvbm5lY3RvclN0eWxlIjp7IiRpZCI6IjI3OCIsIkxpbmVDb2xvciI6eyIkcmVmIjoiNTYifSwiTGluZVdlaWdodCI6MS4wLCJMaW5lVHlwZSI6MCwiUGFyZW50U3R5bGUiOm51bGx9LCJJc0JlbG93VGltZWJhbmQiOmZhbHNlLCJQb3NpdGlvbk9uVGFzayI6MCwiSGlkZURhdGUiOmZhbHNlLCJTaGFwZVNpemUiOjEsIlNwYWNpbmciOjIuMCwiUGFkZGluZyI6eyIkcmVmIjoiNTgifSwiU2hhcGVTdHlsZSI6eyIkaWQiOiIyNzkiLCJNYXJnaW4iOnsiJHJlZiI6IjYwIn0sIlBhZGRpbmciOnsiJHJlZiI6IjYxIn0sIkJhY2tncm91bmQiOnsiJGlkIjoiMjgwIiwiQ29sb3IiOnsiJGlkIjoiMjgxIiwiQSI6MjU1LCJSIjoxMTIsIkciOjE3MywiQiI6NzF9fSwiSXNWaXNpYmxlIjp0cnVlLCJXaWR0aCI6MTMuMCwiSGVpZ2h0IjoxMy4wLCJCb3JkZXJTdHlsZSI6eyIkaWQiOiIyODIiLCJMaW5lQ29sb3IiOnsiJHJlZiI6IjY1In0sIkxpbmVXZWlnaHQiOjAuMCwiTGluZVR5cGUiOjAsIlBhcmVudFN0eWxlIjpudWxsfSwiUGFyZW50U3R5bGUiOm51bGx9LCJUaXRsZVN0eWxlIjp7IiRpZCI6IjI4MyIsIkZvbnRTZXR0aW5ncyI6eyIkaWQiOiIyODQiLCJGb250U2l6ZSI6MTEsIkZvbnROYW1lIjoiQ2FsaWJyaSIsIklzQm9sZCI6dHJ1ZSwiSXNJdGFsaWMiOmZhbHNlLCJJc1VuZGVybGluZWQiOmZhbHNlLCJQYXJlbnRTdHlsZSI6bnVsbH0sIkF1dG9TaXplIjowLCJGb3JlZ3JvdW5kIjp7IiRpZCI6IjI4NSIsIkNvbG9yIjp7IiRpZCI6IjI4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zEifSwiUGFkZGluZyI6eyIkcmVmIjoiNzIifSwiQmFja2dyb3VuZCI6eyIkaWQiOiIyODciLCJDb2xvciI6eyIkaWQiOiIyODgiLCJBIjowLCJSIjoyNTUsIkciOjI1NSwiQiI6MjU1fX0sIklzVmlzaWJsZSI6dHJ1ZSwiV2lkdGgiOjAuMCwiSGVpZ2h0IjowLjAsIkJvcmRlclN0eWxlIjp7IiRpZCI6IjI4OSIsIkxpbmVDb2xvciI6bnVsbCwiTGluZVdlaWdodCI6MC4wLCJMaW5lVHlwZSI6MCwiUGFyZW50U3R5bGUiOm51bGx9LCJQYXJlbnRTdHlsZSI6bnVsbH0sIkRhdGVTdHlsZSI6eyIkaWQiOiIyOTAiLCJGb250U2V0dGluZ3MiOnsiJGlkIjoiMjkxIiwiRm9udFNpemUiOjEwLCJGb250TmFtZSI6IkNhbGlicmkiLCJJc0JvbGQiOmZhbHNlLCJJc0l0YWxpYyI6ZmFsc2UsIklzVW5kZXJsaW5lZCI6ZmFsc2UsIlBhcmVudFN0eWxlIjpudWxsfSwiQXV0b1NpemUiOjAsIkZvcmVncm91bmQiOnsiJGlkIjoiMjkyIiwiQ29sb3IiOnsiJGlkIjoiMjk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yOTQiLCJDb2xvciI6eyIkaWQiOiIyOTUiLCJBIjowLCJSIjoyNTUsIkciOjI1NSwiQiI6MjU1fX0sIklzVmlzaWJsZSI6dHJ1ZSwiV2lkdGgiOjAuMCwiSGVpZ2h0IjowLjAsIkJvcmRlclN0eWxlIjp7IiRpZCI6IjI5NiIsIkxpbmVDb2xvciI6bnVsbCwiTGluZVdlaWdodCI6MC4wLCJMaW5lVHlwZSI6MCwiUGFyZW50U3R5bGUiOm51bGx9LCJQYXJlbnRTdHlsZSI6bnVsbH0sIkRhdGVGb3JtYXQiOnsiJGlkIjoiMj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5OCIsIkZvcm1hdCI6MCwiSXNWaXNpYmxlIjpmYWxzZSwiTGFzdEtub3duVmlzaWJpbGl0eVN0YXRlIjpmYWxzZX0sIklzVmlzaWJsZSI6dHJ1ZSwiUGFyZW50U3R5bGUiOm51bGx9LCJJbmRleCI6NCwiUGVyY2VudGFnZUNvbXBsZXRlIjpudWxsLCJQb3NpdGlvbiI6eyJSYXRpbyI6MC4wLCJJc0N1c3RvbSI6ZmFsc2V9LCJEYXRlRm9ybWF0Ijp7IiRyZWYiOiIyOTcifSwiV2Vla051bWJlcmluZyI6eyIkaWQiOiIyOTkiLCJGb3JtYXQiOjAsIklzVmlzaWJsZSI6ZmFsc2UsIkxhc3RLbm93blZpc2liaWxpdHlTdGF0ZSI6ZmFsc2V9LCJSZWxhdGVkVGFza0lkIjoiMDAwMDAwMDAtMDAwMC0wMDAwLTAwMDAtMDAwMDAwMDAwMDAwIiwiSWQiOiI4MThkZWM3Mi1hOTIzLTQ0YTgtOGYxMi1mZDQwMzczOTI4YzAiLCJJbXBvcnRJZCI6bnVsbCwiVGl0bGUiOiJUZW5kZXIgcHJvY2VkdXJlIGlzIG92ZXIsIHdvcmsgYmVnaW5zIiwiTm90ZSI6bnVsbCwiSHlwZXJsaW5rIjp7IiRpZCI6IjMwMCIsIkFkZHJlc3MiOiIiLCJTdWJBZGRyZXNzIjoiIn0sIklzQ2hhbmdlZCI6ZmFsc2UsIklzTmV3IjpmYWxzZX0seyIkaWQiOiIzMDEiLCJEYXRlIjoiMjAyMS0wNi0yMFQyMzo1OTowMCIsIlN0eWxlIjp7IiRpZCI6IjMwMiIsIlNoYXBlIjoxNCwiQ29ubmVjdG9yTWFyZ2luIjp7IiRpZCI6IjMwMyIsIlRvcCI6MCwiTGVmdCI6MiwiUmlnaHQiOjIsIkJvdHRvbSI6MH0sIkNvbm5lY3RvclN0eWxlIjp7IiRpZCI6IjMwNCIsIkxpbmVDb2xvciI6eyIkcmVmIjoiNTYifSwiTGluZVdlaWdodCI6MS4wLCJMaW5lVHlwZSI6MCwiUGFyZW50U3R5bGUiOm51bGx9LCJJc0JlbG93VGltZWJhbmQiOmZhbHNlLCJQb3NpdGlvbk9uVGFzayI6MCwiSGlkZURhdGUiOmZhbHNlLCJTaGFwZVNpemUiOjEsIlNwYWNpbmciOjIuMCwiUGFkZGluZyI6eyIkcmVmIjoiNTgifSwiU2hhcGVTdHlsZSI6eyIkaWQiOiIzMDUiLCJNYXJnaW4iOnsiJHJlZiI6IjYwIn0sIlBhZGRpbmciOnsiJHJlZiI6IjYxIn0sIkJhY2tncm91bmQiOnsiJGlkIjoiMzA2IiwiQ29sb3IiOnsiJGlkIjoiMzA3IiwiQSI6MjU1LCJSIjoyNTQsIkciOjE4NiwiQiI6MTB9fSwiSXNWaXNpYmxlIjp0cnVlLCJXaWR0aCI6MTguMCwiSGVpZ2h0IjoyMC4wLCJCb3JkZXJTdHlsZSI6eyIkaWQiOiIzMDgiLCJMaW5lQ29sb3IiOm51bGwsIkxpbmVXZWlnaHQiOjAuMCwiTGluZVR5cGUiOjAsIlBhcmVudFN0eWxlIjpudWxsfSwiUGFyZW50U3R5bGUiOm51bGx9LCJUaXRsZVN0eWxlIjp7IiRpZCI6IjMwOSIsIkZvbnRTZXR0aW5ncyI6eyIkaWQiOiIzMTAiLCJGb250U2l6ZSI6MTEsIkZvbnROYW1lIjoiQ2FsaWJyaSIsIklzQm9sZCI6dHJ1ZSwiSXNJdGFsaWMiOmZhbHNlLCJJc1VuZGVybGluZWQiOmZhbHNlLCJQYXJlbnRTdHlsZSI6bnVsbH0sIkF1dG9TaXplIjoyLCJGb3JlZ3JvdW5kIjp7IiRpZCI6IjMxMSIsIkNvbG9yIjp7IiRpZCI6IjMxMiIsIkEiOjI1NSwiUiI6MCwiRyI6MCwiQiI6MH19LCJNYXhXaWR0aCI6MTI0LjAwMzM0NTU1MzU3NDg2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zEzIiwiQ29sb3IiOnsiJGlkIjoiMzE0IiwiQSI6MCwiUiI6MjU1LCJHIjoyNTUsIkIiOjI1NX19LCJJc1Zpc2libGUiOnRydWUsIldpZHRoIjowLjAsIkhlaWdodCI6MC4wLCJCb3JkZXJTdHlsZSI6eyIkaWQiOiIzMTUiLCJMaW5lQ29sb3IiOm51bGwsIkxpbmVXZWlnaHQiOjAuMCwiTGluZVR5cGUiOjAsIlBhcmVudFN0eWxlIjpudWxsfSwiUGFyZW50U3R5bGUiOm51bGx9LCJEYXRlU3R5bGUiOnsiJGlkIjoiMzE2IiwiRm9udFNldHRpbmdzIjp7IiRpZCI6IjMxNyIsIkZvbnRTaXplIjoxMCwiRm9udE5hbWUiOiJDYWxpYnJpIiwiSXNCb2xkIjpmYWxzZSwiSXNJdGFsaWMiOmZhbHNlLCJJc1VuZGVybGluZWQiOmZhbHNlLCJQYXJlbnRTdHlsZSI6bnVsbH0sIkF1dG9TaXplIjowLCJGb3JlZ3JvdW5kIjp7IiRpZCI6IjMxOCIsIkNvbG9yIjp7IiRpZCI6IjMx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MzIwIiwiQ29sb3IiOnsiJGlkIjoiMzIxIiwiQSI6MCwiUiI6MjU1LCJHIjoyNTUsIkIiOjI1NX19LCJJc1Zpc2libGUiOnRydWUsIldpZHRoIjowLjAsIkhlaWdodCI6MC4wLCJCb3JkZXJTdHlsZSI6eyIkaWQiOiIzMjIiLCJMaW5lQ29sb3IiOm51bGwsIkxpbmVXZWlnaHQiOjAuMCwiTGluZVR5cGUiOjAsIlBhcmVudFN0eWxlIjpudWxsfSwiUGFyZW50U3R5bGUiOm51bGx9LCJEYXRlRm9ybWF0Ijp7IiRyZWYiOiIyMjIifSwiV2Vla051bWJlcmluZyI6eyIkaWQiOiIzMjMiLCJGb3JtYXQiOjAsIklzVmlzaWJsZSI6ZmFsc2UsIkxhc3RLbm93blZpc2liaWxpdHlTdGF0ZSI6ZmFsc2V9LCJJc1Zpc2libGUiOnRydWUsIlBhcmVudFN0eWxlIjpudWxsfSwiSW5kZXgiOjUsIlBlcmNlbnRhZ2VDb21wbGV0ZSI6bnVsbCwiUG9zaXRpb24iOnsiUmF0aW8iOjAuMjM4NzEzNDUxNjMwODg3OTUsIklzQ3VzdG9tIjp0cnVlfSwiRGF0ZUZvcm1hdCI6eyIkcmVmIjoiMjIyIn0sIldlZWtOdW1iZXJpbmciOnsiJGlkIjoiMzI0IiwiRm9ybWF0IjowLCJJc1Zpc2libGUiOmZhbHNlLCJMYXN0S25vd25WaXNpYmlsaXR5U3RhdGUiOmZhbHNlfSwiUmVsYXRlZFRhc2tJZCI6IjAwMDAwMDAwLTAwMDAtMDAwMC0wMDAwLTAwMDAwMDAwMDAwMCIsIklkIjoiMjY0ZGI5MTgtZWZkNy00YmVlLWE0YzgtOTcwY2Q3Y2UxNTA5IiwiSW1wb3J0SWQiOm51bGwsIlRpdGxlIjoiRmlyc3QgV29ya3Nob3Agb24gcmVhbCBTTVNFIHByb3RvdHlwZSIsIk5vdGUiOm51bGwsIkh5cGVybGluayI6eyIkaWQiOiIzMjUiLCJBZGRyZXNzIjoiIiwiU3ViQWRkcmVzcyI6IiJ9LCJJc0NoYW5nZWQiOmZhbHNlLCJJc05ldyI6ZmFsc2V9XSwiVGFza3MiOltdLCJTd2ltbGFuZXMiOlt7IiRpZCI6IjMyNiIsIklkIjoiNzlmMDVlOGQtZTcyZS00Y2MzLTg1ZmMtZTg3NWZhNjU1MTdmIiwiSW5kZXgiOjAsIkhlYWRlclRleHQiOiJcIlByZWxpbWluYXJ5XCIgU01TRSB2ZXJzaW9uIiwiU3R5bGUiOnsiJGlkIjoiMzI3IiwiSGVhZGVyU3R5bGUiOnsiJGlkIjoiMzI4IiwiVGV4dFN0eWxlIjp7IiRpZCI6IjMyOSIsIkZvbnRTZXR0aW5ncyI6eyIkaWQiOiIzMzAiLCJGb250U2l6ZSI6MTAsIkZvbnROYW1lIjoiRnJhbmtsaW4gR290aGljIE1lZGl1bSIsIklzQm9sZCI6ZmFsc2UsIklzSXRhbGljIjpmYWxzZSwiSXNVbmRlcmxpbmVkIjpmYWxzZSwiUGFyZW50U3R5bGUiOm51bGx9LCJBdXRvU2l6ZSI6MCwiRm9yZWdyb3VuZCI6eyIkaWQiOiIzMzEiLCJDb2xvciI6eyIkaWQiOiIzMzIiLCJBIjoyNTUsIlIiOjMyLCJHIjo1NiwiQiI6MTAwfX0sIk1heFdpZHRoIjowLjAsIk1heEhlaWdodCI6MC4wLCJTbWFydEZvcmVncm91bmRJc0FjdGl2ZSI6ZmFsc2UsIkhvcml6b250YWxBbGlnbm1lbnQiOjAsIlZlcnRpY2FsQWxpZ25tZW50IjowLCJTbWFydEZvcmVncm91bmQiOm51bGwsIkJhY2tncm91bmRGaWxsVHlwZSI6MCwiTWFyZ2luIjp7IiRyZWYiOiIxNDIifSwiUGFkZGluZyI6eyIkcmVmIjoiMTQzIn0sIkJhY2tncm91bmQiOm51bGwsIklzVmlzaWJsZSI6ZmFsc2UsIldpZHRoIjowLjAsIkhlaWdodCI6MC4wLCJCb3JkZXJTdHlsZSI6bnVsbCwiUGFyZW50U3R5bGUiOm51bGx9LCJSZWN0YW5nbGVTdHlsZSI6eyIkaWQiOiIzMzMiLCJNYXJnaW4iOnsiJHJlZiI6IjE0NSJ9LCJQYWRkaW5nIjp7IiRyZWYiOiIxNDYifSwiQmFja2dyb3VuZCI6eyIkaWQiOiIzMzQiLCJDb2xvciI6eyIkaWQiOiIzMzUiLCJBIjoxMjcsIlIiOjkxLCJHIjoxNTUsIkIiOjIxM319LCJJc1Zpc2libGUiOmZhbHNlLCJXaWR0aCI6MC4wLCJIZWlnaHQiOjAuMCwiQm9yZGVyU3R5bGUiOnsiJGlkIjoiMzM2IiwiTGluZUNvbG9yIjp7IiRyZWYiOiIxNTAifSwiTGluZVdlaWdodCI6MC4wLCJMaW5lVHlwZSI6MCwiUGFyZW50U3R5bGUiOm51bGx9LCJQYXJlbnRTdHlsZSI6bnVsbH0sIk1hcmdpbiI6eyIkcmVmIjoiMTUyIn0sIlBhZGRpbmciOnsiJHJlZiI6IjE1MyJ9LCJCYWNrZ3JvdW5kIjpudWxsLCJJc1Zpc2libGUiOnRydWUsIldpZHRoIjowLjAsIkhlaWdodCI6MC4wLCJCb3JkZXJTdHlsZSI6bnVsbCwiUGFyZW50U3R5bGUiOm51bGx9LCJCYWNrZ3JvdW5kU3R5bGUiOnsiJGlkIjoiMzM3IiwiTWFyZ2luIjp7IiRyZWYiOiIxNTUifSwiUGFkZGluZyI6eyIkcmVmIjoiMTU2In0sIkJhY2tncm91bmQiOnsiJGlkIjoiMzM4IiwiQ29sb3IiOnsiJGlkIjoiMzM5IiwiQSI6MzgsIlIiOjkxLCJHIjoxNTUsIkIiOjIxM319LCJJc1Zpc2libGUiOnRydWUsIldpZHRoIjowLjAsIkhlaWdodCI6MC4wLCJCb3JkZXJTdHlsZSI6eyIkaWQiOiIzNDAiLCJMaW5lQ29sb3IiOnsiJHJlZiI6IjE2MCJ9LCJMaW5lV2VpZ2h0IjowLjAsIkxpbmVUeXBlIjowLCJQYXJlbnRTdHlsZSI6bnVsbH0sIlBhcmVudFN0eWxlIjpudWxsfSwiSXNBYm92ZVRpbWViYW5kIjpmYWxzZSwiTWFyZ2luIjp7IiRyZWYiOiIxNjIifSwiUGFkZGluZyI6eyIkcmVmIjoiMTYzIn0sIklzVmlzaWJsZSI6dHJ1ZSwiV2lkdGgiOjAuMCwiSGVpZ2h0IjowLjAsIkJvcmRlclN0eWxlIjpudWxsLCJQYXJlbnRTdHlsZSI6bnVsbH0sIlRhc2tzIjpbeyIkaWQiOiIzNDEiLCJfYXR0YWNoZWRNaWxlc3RvbmVzIjpbXSwiVGFza0RlZmluaXRpb24iOnsiJGlkIjoiMzQyIiwiR3JvdXBOYW1lIjpudWxsLCJTdGFydERhdGUiOiIyMDIwLTEyLTA3VDExOjU5OjAwWiIsIkVuZERhdGUiOiIyMDIwLTEyLTMwVDIwOjQ3OjAwIiwiUGVyY2VudGFnZUNvbXBsZXRlIjpudWxsLCJTdHlsZSI6eyIkaWQiOiIzNDMiLCJTaGFwZSI6MiwiU2hhcGVUaGlja25lc3MiOjAsIkR1cmF0aW9uRm9ybWF0IjowLCJJbmNsdWRlTm9uV29ya2luZ0RheXNJbkR1cmF0aW9uIjpmYWxzZSwiUGVyY2VudGFnZUNvbXBsZXRlU3R5bGUiOnsiJGlkIjoiMzQ0IiwiRm9udFNldHRpbmdzIjp7IiRpZCI6IjM0N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zQ2IiwiTGluZUNvbG9yIjpudWxsLCJMaW5lV2VpZ2h0IjowLjAsIkxpbmVUeXBlIjowLCJQYXJlbnRTdHlsZSI6bnVsbH0sIlBhcmVudFN0eWxlIjpudWxsfSwiRHVyYXRpb25TdHlsZSI6eyIkaWQiOiIzNDciLCJGb250U2V0dGluZ3MiOnsiJGlkIjoiMzQ4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NDkiLCJMaW5lQ29sb3IiOm51bGwsIkxpbmVXZWlnaHQiOjAuMCwiTGluZVR5cGUiOjAsIlBhcmVudFN0eWxlIjpudWxsfSwiUGFyZW50U3R5bGUiOm51bGx9LCJIb3Jpem9udGFsQ29ubmVjdG9yU3R5bGUiOnsiJGlkIjoiMzUwIiwiTGluZUNvbG9yIjp7IiRyZWYiOiI5OSJ9LCJMaW5lV2VpZ2h0IjoxLjAsIkxpbmVUeXBlIjowLCJQYXJlbnRTdHlsZSI6bnVsbH0sIlZlcnRpY2FsQ29ubmVjdG9yU3R5bGUiOnsiJGlkIjoiMzUxIiwiTGluZUNvbG9yIjp7IiRyZWYiOiIxMDIifSwiTGluZVdlaWdodCI6MC4wLCJMaW5lVHlwZSI6MCwiUGFyZW50U3R5bGUiOm51bGx9LCJNYXJnaW4iOm51bGwsIlN0YXJ0RGF0ZVBvc2l0aW9uIjowLCJFbmREYXRlUG9zaXRpb24iOjAsIkRhdGVJc1Zpc2libGUiOnRydWUsIlRpdGxlUG9zaXRpb24iOjEsIkR1cmF0aW9uUG9zaXRpb24iOjYsIlBlcmNlbnRhZ2VDb21wbGV0ZWRQb3NpdGlvbiI6NiwiU3BhY2luZyI6MywiSXNCZWxvd1RpbWViYW5kIjp0cnVlLCJQZXJjZW50YWdlQ29tcGxldGVTaGFwZU9wYWNpdHkiOjM1LCJTaGFwZVN0eWxlIjp7IiRpZCI6IjM1MiIsIk1hcmdpbiI6eyIkcmVmIjoiMTA1In0sIlBhZGRpbmciOnsiJHJlZiI6IjEwNiJ9LCJCYWNrZ3JvdW5kIjp7IiRpZCI6IjM1MyIsIkNvbG9yIjp7IiRpZCI6IjM1NCIsIkEiOjI1NSwiUiI6ODIsIkciOjE0NywiQiI6MjA1fX0sIklzVmlzaWJsZSI6dHJ1ZSwiV2lkdGgiOjAuMCwiSGVpZ2h0IjoxMC4wLCJCb3JkZXJTdHlsZSI6eyIkaWQiOiIzNTUiLCJMaW5lQ29sb3IiOnsiJGlkIjoiMzU2IiwiJHR5cGUiOiJOTFJFLkNvbW1vbi5Eb20uU29saWRDb2xvckJydXNoLCBOTFJFLkNvbW1vbiIsIkNvbG9yIjp7IiRpZCI6IjM1NyIsIkEiOjI1NSwiUiI6MjU1LCJHIjowLCJCIjowfX0sIkxpbmVXZWlnaHQiOjAuMCwiTGluZVR5cGUiOjAsIlBhcmVudFN0eWxlIjpudWxsfSwiUGFyZW50U3R5bGUiOm51bGx9LCJUaXRsZVN0eWxlIjp7IiRpZCI6IjM1OCIsIkZvbnRTZXR0aW5ncyI6eyIkaWQiOiIzNTkiLCJGb250U2l6ZSI6MTEsIkZvbnROYW1lIjoiQ2FsaWJyaSIsIklzQm9sZCI6dHJ1ZSwiSXNJdGFsaWMiOmZhbHNlLCJJc1VuZGVybGluZWQiOmZhbHNlLCJQYXJlbnRTdHlsZSI6bnVsbH0sIkF1dG9TaXplIjoyLCJGb3JlZ3JvdW5kIjp7IiRpZCI6IjM2MCIsIkNvbG9yIjp7IiRpZCI6IjM2MSIsIkEiOjI1NSwiUiI6MCwiRyI6MCwiQiI6MH19LCJNYXhXaWR0aCI6NTExLjEyNDgxNzgxMzc2NTIy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zNjIiLCJDb2xvciI6eyIkaWQiOiIzNjMiLCJBIjowLCJSIjoyNTUsIkciOjI1NSwiQiI6MjU1fX0sIklzVmlzaWJsZSI6dHJ1ZSwiV2lkdGgiOjAuMCwiSGVpZ2h0IjowLjAsIkJvcmRlclN0eWxlIjp7IiRpZCI6IjM2NCIsIkxpbmVDb2xvciI6bnVsbCwiTGluZVdlaWdodCI6MC4wLCJMaW5lVHlwZSI6MCwiUGFyZW50U3R5bGUiOm51bGx9LCJQYXJlbnRTdHlsZSI6bnVsbH0sIkRhdGVTdHlsZSI6eyIkaWQiOiIzNjUiLCJGb250U2V0dGluZ3MiOnsiJGlkIjoiMzY2IiwiRm9udFNpemUiOjEwLCJGb250TmFtZSI6IkNhbGlicmkiLCJJc0JvbGQiOmZhbHNlLCJJc0l0YWxpYyI6ZmFsc2UsIklzVW5kZXJsaW5lZCI6ZmFsc2UsIlBhcmVudFN0eWxlIjpudWxsfSwiQXV0b1NpemUiOjAsIkZvcmVncm91bmQiOnsiJGlkIjoiMzY3IiwiQ29sb3IiOnsiJGlkIjoiMzY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pZCI6IjM2OSIsIkNvbG9yIjp7IiRpZCI6IjM3MCIsIkEiOjAsIlIiOjI1NSwiRyI6MjU1LCJCIjoyNTV9fSwiSXNWaXNpYmxlIjp0cnVlLCJXaWR0aCI6MC4wLCJIZWlnaHQiOjAuMCwiQm9yZGVyU3R5bGUiOnsiJGlkIjoiMzcxIiwiTGluZUNvbG9yIjpudWxsLCJMaW5lV2VpZ2h0IjowLjAsIkxpbmVUeXBlIjowLCJQYXJlbnRTdHlsZSI6bnVsbH0sIlBhcmVudFN0eWxlIjpudWxsfSwiRGF0ZUZvcm1hdCI6eyIkaWQiOiIzN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zIiwiRm9ybWF0IjowLCJJc1Zpc2libGUiOmZhbHNlLCJMYXN0S25vd25WaXNpYmlsaXR5U3RhdGUiOmZhbHNlfSwiSXNWaXNpYmxlIjp0cnVlLCJQYXJlbnRTdHlsZSI6bnVsbH0sIkluZGV4Ijo2LCJTbWFydER1cmF0aW9uQWN0aXZhdGVkIjpmYWxzZSwiRGF0ZUZvcm1hdCI6eyIkcmVmIjoiMzcyIn0sIldlZWtOdW1iZXJpbmciOnsiJGlkIjoiMzc0IiwiRm9ybWF0IjowLCJJc1Zpc2libGUiOmZhbHNlLCJMYXN0S25vd25WaXNpYmlsaXR5U3RhdGUiOmZhbHNlfSwiSWQiOiI0YzcxNjBmZi1mODM3LTRmZDItYjM5Ni00MTdkNjcyYjA3MWUiLCJJbXBvcnRJZCI6bnVsbCwiVGl0bGUiOiJEZXZlbG9wbWVudCBvZiBNb29kbGUgc2VjdGlvbiBmb3IgcGxhY2luZyBsaW5rcyB0byBHb29nbGUgQ29sbGFib3JhdG9yeSBhbmQgZ3VpZGVzIG9uIGludGVyYWN0aXZlIGNvbnRlbnQiLCJOb3RlIjpudWxsLCJIeXBlcmxpbmsiOnsiJGlkIjoiMzc1IiwiQWRkcmVzcyI6IiIsIlN1YkFkZHJlc3MiOiIifSwiSXNDaGFuZ2VkIjpmYWxzZSwiSXNOZXciOmZhbHNlfX0seyIkaWQiOiIzNzYiLCJfYXR0YWNoZWRNaWxlc3RvbmVzIjpbXSwiVGFza0RlZmluaXRpb24iOnsiJGlkIjoiMzc3IiwiR3JvdXBOYW1lIjpudWxsLCJTdGFydERhdGUiOiIyMDIxLTAxLTE3VDExOjU5OjAwWiIsIkVuZERhdGUiOiIyMDIxLTA1LTAzVDIzOjU5OjAwWiIsIlBlcmNlbnRhZ2VDb21wbGV0ZSI6bnVsbCwiU3R5bGUiOnsiJGlkIjoiMzc4IiwiU2hhcGUiOjIsIlNoYXBlVGhpY2tuZXNzIjowLCJEdXJhdGlvbkZvcm1hdCI6MCwiSW5jbHVkZU5vbldvcmtpbmdEYXlzSW5EdXJhdGlvbiI6ZmFsc2UsIlBlcmNlbnRhZ2VDb21wbGV0ZVN0eWxlIjp7IiRpZCI6IjM3OSIsIkZvbnRTZXR0aW5ncyI6eyIkaWQiOiIzODA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4MSIsIkxpbmVDb2xvciI6bnVsbCwiTGluZVdlaWdodCI6MC4wLCJMaW5lVHlwZSI6MCwiUGFyZW50U3R5bGUiOm51bGx9LCJQYXJlbnRTdHlsZSI6bnVsbH0sIkR1cmF0aW9uU3R5bGUiOnsiJGlkIjoiMzgyIiwiRm9udFNldHRpbmdzIjp7IiRpZCI6IjM4My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g0IiwiTGluZUNvbG9yIjpudWxsLCJMaW5lV2VpZ2h0IjowLjAsIkxpbmVUeXBlIjowLCJQYXJlbnRTdHlsZSI6bnVsbH0sIlBhcmVudFN0eWxlIjpudWxsfSwiSG9yaXpvbnRhbENvbm5lY3RvclN0eWxlIjp7IiRpZCI6IjM4NSIsIkxpbmVDb2xvciI6eyIkcmVmIjoiOTkifSwiTGluZVdlaWdodCI6MS4wLCJMaW5lVHlwZSI6MCwiUGFyZW50U3R5bGUiOm51bGx9LCJWZXJ0aWNhbENvbm5lY3RvclN0eWxlIjp7IiRpZCI6IjM4NiIsIkxpbmVDb2xvciI6eyIkcmVmIjoiMTAyIn0sIkxpbmVXZWlnaHQiOjAuMCwiTGluZVR5cGUiOjAsIlBhcmVudFN0eWxlIjpudWxsfSwiTWFyZ2luIjpudWxsLCJTdGFydERhdGVQb3NpdGlvbiI6MCwiRW5kRGF0ZVBvc2l0aW9uIjowLCJEYXRlSXNWaXNpYmxlIjp0cnVlLCJUaXRsZVBvc2l0aW9uIjo0LCJEdXJhdGlvblBvc2l0aW9uIjo2LCJQZXJjZW50YWdlQ29tcGxldGVkUG9zaXRpb24iOjYsIlNwYWNpbmciOjMsIklzQmVsb3dUaW1lYmFuZCI6dHJ1ZSwiUGVyY2VudGFnZUNvbXBsZXRlU2hhcGVPcGFjaXR5IjozNSwiU2hhcGVTdHlsZSI6eyIkaWQiOiIzODciLCJNYXJnaW4iOnsiJHJlZiI6IjEwNSJ9LCJQYWRkaW5nIjp7IiRyZWYiOiIxMDYifSwiQmFja2dyb3VuZCI6eyIkaWQiOiIzODgiLCJDb2xvciI6eyIkaWQiOiIzODkiLCJBIjoyNTUsIlIiOjY4LCJHIjo4NCwiQiI6MTA2fX0sIklzVmlzaWJsZSI6dHJ1ZSwiV2lkdGgiOjAuMCwiSGVpZ2h0IjoxMC4wLCJCb3JkZXJTdHlsZSI6eyIkaWQiOiIzOTAiLCJMaW5lQ29sb3IiOnsiJHJlZiI6IjM1NiJ9LCJMaW5lV2VpZ2h0IjowLjAsIkxpbmVUeXBlIjowLCJQYXJlbnRTdHlsZSI6bnVsbH0sIlBhcmVudFN0eWxlIjpudWxsfSwiVGl0bGVTdHlsZSI6eyIkaWQiOiIzOTEiLCJGb250U2V0dGluZ3MiOnsiJGlkIjoiMzkyIiwiRm9udFNpemUiOjExLCJGb250TmFtZSI6IkNhbGlicmkiLCJJc0JvbGQiOnRydWUsIklzSXRhbGljIjpmYWxzZSwiSXNVbmRlcmxpbmVkIjpmYWxzZSwiUGFyZW50U3R5bGUiOm51bGx9LCJBdXRvU2l6ZSI6MiwiRm9yZWdyb3VuZCI6eyIkaWQiOiIzOTMiLCJDb2xvciI6eyIkaWQiOiIzOTQiLCJBIjoyNTUsIlIiOjAsIkciOjAsIkIiOjB9fSwiTWF4V2lkdGgiOjQ5NC45NTg4Mzk1MTEyMjc1NS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Mzk1IiwiQ29sb3IiOnsiJGlkIjoiMzk2IiwiQSI6MCwiUiI6MjU1LCJHIjoyNTUsIkIiOjI1NX19LCJJc1Zpc2libGUiOnRydWUsIldpZHRoIjowLjAsIkhlaWdodCI6MC4wLCJCb3JkZXJTdHlsZSI6eyIkaWQiOiIzOTciLCJMaW5lQ29sb3IiOm51bGwsIkxpbmVXZWlnaHQiOjAuMCwiTGluZVR5cGUiOjAsIlBhcmVudFN0eWxlIjpudWxsfSwiUGFyZW50U3R5bGUiOm51bGx9LCJEYXRlU3R5bGUiOnsiJGlkIjoiMzk4IiwiRm9udFNldHRpbmdzIjp7IiRpZCI6IjM5OSIsIkZvbnRTaXplIjoxMCwiRm9udE5hbWUiOiJDYWxpYnJpIiwiSXNCb2xkIjpmYWxzZSwiSXNJdGFsaWMiOmZhbHNlLCJJc1VuZGVybGluZWQiOmZhbHNlLCJQYXJlbnRTdHlsZSI6bnVsbH0sIkF1dG9TaXplIjowLCJGb3JlZ3JvdW5kIjp7IiRpZCI6IjQwMCIsIkNvbG9yIjp7IiRpZCI6IjQw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aWQiOiI0MDIiLCJDb2xvciI6eyIkaWQiOiI0MDMiLCJBIjowLCJSIjoyNTUsIkciOjI1NSwiQiI6MjU1fX0sIklzVmlzaWJsZSI6dHJ1ZSwiV2lkdGgiOjAuMCwiSGVpZ2h0IjowLjAsIkJvcmRlclN0eWxlIjp7IiRpZCI6IjQwNCIsIkxpbmVDb2xvciI6bnVsbCwiTGluZVdlaWdodCI6MC4wLCJMaW5lVHlwZSI6MCwiUGFyZW50U3R5bGUiOm51bGx9LCJQYXJlbnRTdHlsZSI6bnVsbH0sIkRhdGVGb3JtYXQiOnsiJHJlZiI6IjM3MiJ9LCJXZWVrTnVtYmVyaW5nIjp7IiRpZCI6IjQwNSIsIkZvcm1hdCI6MCwiSXNWaXNpYmxlIjpmYWxzZSwiTGFzdEtub3duVmlzaWJpbGl0eVN0YXRlIjpmYWxzZX0sIklzVmlzaWJsZSI6dHJ1ZSwiUGFyZW50U3R5bGUiOm51bGx9LCJJbmRleCI6NywiU21hcnREdXJhdGlvbkFjdGl2YXRlZCI6ZmFsc2UsIkRhdGVGb3JtYXQiOnsiJHJlZiI6IjM3MiJ9LCJXZWVrTnVtYmVyaW5nIjp7IiRpZCI6IjQwNiIsIkZvcm1hdCI6MCwiSXNWaXNpYmxlIjpmYWxzZSwiTGFzdEtub3duVmlzaWJpbGl0eVN0YXRlIjpmYWxzZX0sIklkIjoiMzJiZjgzYWUtZDY4NS00NjdkLTg5MjAtZGI1MTAwMzcyNDJmIiwiSW1wb3J0SWQiOm51bGwsIlRpdGxlIjoiQ2xhcmlmaWNhdGlvbiBhbmQgcmV2aXNpb24gb2YgdGhlIE1vb2RsZSBzZWN0aW9uIGluIGFjY29yZGFuY2Ugd2l0aCB0aGUgcmVxdWVzdHMgb2YgdGhlIHByb2plY3QgcGFydGljaXBhbnRzIiwiTm90ZSI6ImUxeHlkR1l4WEdGdWMybGNZVzV6YVdOd1p6RXlOVEpjZFdNeFhHaDBiV0YxZEhOd1hHUmxabVl5ZTF4bWIyNTBkR0pzZTF4bU1GeG1ZMmhoY25ObGREQWdWR2x0WlhNZ1RtVjNJRkp2YldGdU8zMTdYR1l5WEdaamFHRnljMlYwTUNCVFpXZHZaU0JWU1R0OWZYdGNZMjlzYjNKMFlteGNjbVZrTUZ4bmNtVmxiakJjWW14MVpUQTdYSEpsWkRJMU5WeG5jbVZsYmpJMU5WeGliSFZsTWpVMU8xeHlaV1ExTVZ4bmNtVmxialV4WEdKc2RXVTFNVHQ5WEd4dlkyaGNhR2xqYUZ4a1ltTm9YSEJoY21SY2NHeGhhVzVjYkhSeWNHRnlYR2wwWVhBd2UxeHNZVzVuTVRBek0xeG1jekU0WEdZeVhHTm1NaUJjWTJZeVhIRnNlMXhtTWlCN1hHeDBjbU5vSURFeU16SXhNMzFjYkdrd1hISnBNRnh6WVRCY2MySXdYR1pwTUZ4eGJGeHdZWEo5RFFwOURRcDkiLCJIeXBlcmxpbmsiOnsiJGlkIjoiNDA3IiwiQWRkcmVzcyI6IiIsIlN1YkFkZHJlc3MiOiIifSwiSXNDaGFuZ2VkIjpmYWxzZSwiSXNOZXciOmZhbHNlfX1dLCJNaWxlc3RvbmVzIjpbXX0seyIkaWQiOiI0MDgiLCJJZCI6IjIwN2RkMzI3LTFlMzQtNDYwMy04NDMwLWE3NzY0NzY1NDNlNyIsIkluZGV4IjoxLCJIZWFkZXJUZXh0IjoiQ29udGVudCBkZXZlbG9wbWVudCIsIlN0eWxlIjp7IiRpZCI6IjQwOSIsIkhlYWRlclN0eWxlIjp7IiRpZCI6IjQxMCIsIlRleHRTdHlsZSI6eyIkaWQiOiI0MTEiLCJGb250U2V0dGluZ3MiOnsiJGlkIjoiNDEyIiwiRm9udFNpemUiOjEwLCJGb250TmFtZSI6IkZyYW5rbGluIEdvdGhpYyBNZWRpdW0iLCJJc0JvbGQiOmZhbHNlLCJJc0l0YWxpYyI6ZmFsc2UsIklzVW5kZXJsaW5lZCI6ZmFsc2UsIlBhcmVudFN0eWxlIjpudWxsfSwiQXV0b1NpemUiOjAsIkZvcmVncm91bmQiOnsiJGlkIjoiNDEzIiwiQ29sb3IiOnsiJGlkIjoiNDE0IiwiQSI6MjU1LCJSIjoxMTgsIkciOjkwLCJCIjowfX0sIk1heFdpZHRoIjowLjAsIk1heEhlaWdodCI6MC4wLCJTbWFydEZvcmVncm91bmRJc0FjdGl2ZSI6ZmFsc2UsIkhvcml6b250YWxBbGlnbm1lbnQiOjAsIlZlcnRpY2FsQWxpZ25tZW50IjowLCJTbWFydEZvcmVncm91bmQiOm51bGwsIkJhY2tncm91bmRGaWxsVHlwZSI6MCwiTWFyZ2luIjp7IiRyZWYiOiIxNDIifSwiUGFkZGluZyI6eyIkcmVmIjoiMTQzIn0sIkJhY2tncm91bmQiOm51bGwsIklzVmlzaWJsZSI6ZmFsc2UsIldpZHRoIjowLjAsIkhlaWdodCI6MC4wLCJCb3JkZXJTdHlsZSI6bnVsbCwiUGFyZW50U3R5bGUiOm51bGx9LCJSZWN0YW5nbGVTdHlsZSI6eyIkaWQiOiI0MTUiLCJNYXJnaW4iOnsiJHJlZiI6IjE0NSJ9LCJQYWRkaW5nIjp7IiRyZWYiOiIxNDYifSwiQmFja2dyb3VuZCI6eyIkaWQiOiI0MTYiLCJDb2xvciI6eyIkaWQiOiI0MTciLCJBIjoxMjcsIlIiOjI1NSwiRyI6MTkyLCJCIjowfX0sIklzVmlzaWJsZSI6ZmFsc2UsIldpZHRoIjowLjAsIkhlaWdodCI6MC4wLCJCb3JkZXJTdHlsZSI6eyIkaWQiOiI0MTgiLCJMaW5lQ29sb3IiOnsiJHJlZiI6IjE1MCJ9LCJMaW5lV2VpZ2h0IjowLjAsIkxpbmVUeXBlIjowLCJQYXJlbnRTdHlsZSI6bnVsbH0sIlBhcmVudFN0eWxlIjpudWxsfSwiTWFyZ2luIjp7IiRyZWYiOiIxNTIifSwiUGFkZGluZyI6eyIkcmVmIjoiMTUzIn0sIkJhY2tncm91bmQiOm51bGwsIklzVmlzaWJsZSI6dHJ1ZSwiV2lkdGgiOjAuMCwiSGVpZ2h0IjowLjAsIkJvcmRlclN0eWxlIjpudWxsLCJQYXJlbnRTdHlsZSI6bnVsbH0sIkJhY2tncm91bmRTdHlsZSI6eyIkaWQiOiI0MTkiLCJNYXJnaW4iOnsiJHJlZiI6IjE1NSJ9LCJQYWRkaW5nIjp7IiRyZWYiOiIxNTYifSwiQmFja2dyb3VuZCI6eyIkaWQiOiI0MjAiLCJDb2xvciI6eyIkaWQiOiI0MjEiLCJBIjozOCwiUiI6MjU1LCJHIjoxOTIsIkIiOjB9fSwiSXNWaXNpYmxlIjp0cnVlLCJXaWR0aCI6MC4wLCJIZWlnaHQiOjAuMCwiQm9yZGVyU3R5bGUiOnsiJGlkIjoiNDIyIiwiTGluZUNvbG9yIjp7IiRyZWYiOiIxNjAifSwiTGluZVdlaWdodCI6MC4wLCJMaW5lVHlwZSI6MCwiUGFyZW50U3R5bGUiOm51bGx9LCJQYXJlbnRTdHlsZSI6bnVsbH0sIklzQWJvdmVUaW1lYmFuZCI6ZmFsc2UsIk1hcmdpbiI6eyIkcmVmIjoiMTYyIn0sIlBhZGRpbmciOnsiJHJlZiI6IjE2MyJ9LCJJc1Zpc2libGUiOnRydWUsIldpZHRoIjowLjAsIkhlaWdodCI6MC4wLCJCb3JkZXJTdHlsZSI6bnVsbCwiUGFyZW50U3R5bGUiOm51bGx9LCJUYXNrcyI6W3siJGlkIjoiNDIzIiwiX2F0dGFjaGVkTWlsZXN0b25lcyI6W10sIlRhc2tEZWZpbml0aW9uIjp7IiRpZCI6IjQyNCIsIkdyb3VwTmFtZSI6Ijc2Y2ExZGU1LTc2ZWEtNDMwYy05NzA3LWY5ZWY0Y2IwYTM2NiIsIlN0YXJ0RGF0ZSI6IjIwMjEtMDEtMDVUMTE6NTk6MDBaIiwiRW5kRGF0ZSI6IjIwMjEtMTAtMTVUMTE6NTk6MDBaIiwiUGVyY2VudGFnZUNvbXBsZXRlIjpudWxsLCJTdHlsZSI6eyIkaWQiOiI0MjUiLCJTaGFwZSI6MCwiU2hhcGVUaGlja25lc3MiOjAsIkR1cmF0aW9uRm9ybWF0IjowLCJJbmNsdWRlTm9uV29ya2luZ0RheXNJbkR1cmF0aW9uIjpmYWxzZSwiUGVyY2VudGFnZUNvbXBsZXRlU3R5bGUiOnsiJGlkIjoiNDI2IiwiRm9udFNldHRpbmdzIjp7IiRpZCI6IjQyNy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DI4IiwiTGluZUNvbG9yIjpudWxsLCJMaW5lV2VpZ2h0IjowLjAsIkxpbmVUeXBlIjowLCJQYXJlbnRTdHlsZSI6bnVsbH0sIlBhcmVudFN0eWxlIjpudWxsfSwiRHVyYXRpb25TdHlsZSI6eyIkaWQiOiI0MjkiLCJGb250U2V0dGluZ3MiOnsiJGlkIjoiNDMw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0MzEiLCJMaW5lQ29sb3IiOm51bGwsIkxpbmVXZWlnaHQiOjAuMCwiTGluZVR5cGUiOjAsIlBhcmVudFN0eWxlIjpudWxsfSwiUGFyZW50U3R5bGUiOm51bGx9LCJIb3Jpem9udGFsQ29ubmVjdG9yU3R5bGUiOnsiJGlkIjoiNDMyIiwiTGluZUNvbG9yIjp7IiRyZWYiOiI5OSJ9LCJMaW5lV2VpZ2h0IjoxLjAsIkxpbmVUeXBlIjowLCJQYXJlbnRTdHlsZSI6bnVsbH0sIlZlcnRpY2FsQ29ubmVjdG9yU3R5bGUiOnsiJGlkIjoiNDMzIiwiTGluZUNvbG9yIjp7IiRyZWYiOiIxMDIifSwiTGluZVdlaWdodCI6MC4wLCJMaW5lVHlwZSI6MCwiUGFyZW50U3R5bGUiOm51bGx9LCJNYXJnaW4iOm51bGwsIlN0YXJ0RGF0ZVBvc2l0aW9uIjowLCJFbmREYXRlUG9zaXRpb24iOjAsIkRhdGVJc1Zpc2libGUiOnRydWUsIlRpdGxlUG9zaXRpb24iOjEsIkR1cmF0aW9uUG9zaXRpb24iOjYsIlBlcmNlbnRhZ2VDb21wbGV0ZWRQb3NpdGlvbiI6NiwiU3BhY2luZyI6MywiSXNCZWxvd1RpbWViYW5kIjp0cnVlLCJQZXJjZW50YWdlQ29tcGxldGVTaGFwZU9wYWNpdHkiOjM1LCJTaGFwZVN0eWxlIjp7IiRpZCI6IjQzNCIsIk1hcmdpbiI6eyIkcmVmIjoiMTA1In0sIlBhZGRpbmciOnsiJHJlZiI6IjEwNiJ9LCJCYWNrZ3JvdW5kIjp7IiRpZCI6IjQzNSIsIkNvbG9yIjp7IiRpZCI6IjQzNiIsIkEiOjI1NSwiUiI6MjA2LCJHIjoxNDYsIkIiOjB9fSwiSXNWaXNpYmxlIjp0cnVlLCJXaWR0aCI6MC4wLCJIZWlnaHQiOjEwLjAsIkJvcmRlclN0eWxlIjp7IiRpZCI6IjQzNyIsIkxpbmVDb2xvciI6eyIkaWQiOiI0MzgiLCIkdHlwZSI6Ik5MUkUuQ29tbW9uLkRvbS5Tb2xpZENvbG9yQnJ1c2gsIE5MUkUuQ29tbW9uIiwiQ29sb3IiOnsiJGlkIjoiNDM5IiwiQSI6MjU1LCJSIjoyNTUsIkciOjAsIkIiOjB9fSwiTGluZVdlaWdodCI6MC4wLCJMaW5lVHlwZSI6MCwiUGFyZW50U3R5bGUiOm51bGx9LCJQYXJlbnRTdHlsZSI6bnVsbH0sIlRpdGxlU3R5bGUiOnsiJGlkIjoiNDQwIiwiRm9udFNldHRpbmdzIjp7IiRpZCI6IjQ0MSIsIkZvbnRTaXplIjoxMSwiRm9udE5hbWUiOiJDYWxpYnJpIiwiSXNCb2xkIjp0cnVlLCJJc0l0YWxpYyI6ZmFsc2UsIklzVW5kZXJsaW5lZCI6ZmFsc2UsIlBhcmVudFN0eWxlIjpudWxsfSwiQXV0b1NpemUiOjIsIkZvcmVncm91bmQiOnsiJGlkIjoiNDQyIiwiQ29sb3IiOnsiJGlkIjoiNDQzIiwiQSI6MjU1LCJSIjowLCJHIjowLCJCIjowfX0sIk1heFdpZHRoIjozMzkuNjA5OTMyNTIzNjE2ODE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pZCI6IjQ0NCIsIkNvbG9yIjp7IiRpZCI6IjQ0NSIsIkEiOjAsIlIiOjI1NSwiRyI6MjU1LCJCIjoyNTV9fSwiSXNWaXNpYmxlIjp0cnVlLCJXaWR0aCI6MC4wLCJIZWlnaHQiOjAuMCwiQm9yZGVyU3R5bGUiOnsiJGlkIjoiNDQ2IiwiTGluZUNvbG9yIjpudWxsLCJMaW5lV2VpZ2h0IjowLjAsIkxpbmVUeXBlIjowLCJQYXJlbnRTdHlsZSI6bnVsbH0sIlBhcmVudFN0eWxlIjpudWxsfSwiRGF0ZVN0eWxlIjp7IiRpZCI6IjQ0NyIsIkZvbnRTZXR0aW5ncyI6eyIkaWQiOiI0NDgiLCJGb250U2l6ZSI6MTAsIkZvbnROYW1lIjoiQ2FsaWJyaSIsIklzQm9sZCI6ZmFsc2UsIklzSXRhbGljIjpmYWxzZSwiSXNVbmRlcmxpbmVkIjpmYWxzZSwiUGFyZW50U3R5bGUiOm51bGx9LCJBdXRvU2l6ZSI6MCwiRm9yZWdyb3VuZCI6eyIkaWQiOiI0NDkiLCJDb2xvciI6eyIkaWQiOiI0N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GlkIjoiNDUxIiwiQ29sb3IiOnsiJGlkIjoiNDUyIiwiQSI6MCwiUiI6MjU1LCJHIjoyNTUsIkIiOjI1NX19LCJJc1Zpc2libGUiOnRydWUsIldpZHRoIjowLjAsIkhlaWdodCI6MC4wLCJCb3JkZXJTdHlsZSI6eyIkaWQiOiI0NTMiLCJMaW5lQ29sb3IiOm51bGwsIkxpbmVXZWlnaHQiOjAuMCwiTGluZVR5cGUiOjAsIlBhcmVudFN0eWxlIjpudWxsfSwiUGFyZW50U3R5bGUiOm51bGx9LCJEYXRlRm9ybWF0Ijp7IiRpZCI6IjQ1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UiLCJGb3JtYXQiOjAsIklzVmlzaWJsZSI6ZmFsc2UsIkxhc3RLbm93blZpc2liaWxpdHlTdGF0ZSI6ZmFsc2V9LCJJc1Zpc2libGUiOnRydWUsIlBhcmVudFN0eWxlIjpudWxsfSwiSW5kZXgiOjgsIlNtYXJ0RHVyYXRpb25BY3RpdmF0ZWQiOmZhbHNlLCJEYXRlRm9ybWF0Ijp7IiRyZWYiOiI0NTQifSwiV2Vla051bWJlcmluZyI6eyIkaWQiOiI0NTYiLCJGb3JtYXQiOjAsIklzVmlzaWJsZSI6ZmFsc2UsIkxhc3RLbm93blZpc2liaWxpdHlTdGF0ZSI6ZmFsc2V9LCJJZCI6IjI5MDZlNjJjLTJkNjQtNDIzYS04YTZmLWYwY2ZmY2UzNDNmZCIsIkltcG9ydElkIjpudWxsLCJUaXRsZSI6IkRldmVsb3BpbmcgaW50ZXJhY3RpdmUgY29udGVudCBvbiBHb29nbGUgQ29sbGFiIGFuZCBwb3N0aW5nIGxpbmtzIGFuZCBndWlkZXMgdG8gaXQgaW4gYSBuZXcgc2VjdGlvbiBvbiBNb29kbGUiLCJOb3RlIjoiZTF4eWRHWXhYR0Z1YzJsY1lXNXphV053WnpFeU5USmNkV014WEdoMGJXRjFkSE53WEdSbFptWXllMXhtYjI1MGRHSnNlMXhtTUZ4bVkyaGhjbk5sZERBZ1ZHbHRaWE1nVG1WM0lGSnZiV0Z1TzMxN1hHWXlYR1pqYUdGeWMyVjBNQ0JUWldkdlpTQlZTVHQ5Zlh0Y1kyOXNiM0owWW14Y2NtVmtNRnhuY21WbGJqQmNZbXgxWlRBN1hISmxaREkxTlZ4bmNtVmxiakkxTlZ4aWJIVmxNalUxTzF4eVpXUTFNVnhuY21WbGJqVXhYR0pzZFdVMU1UdDlYR3h2WTJoY2FHbGphRnhrWW1Ob1hIQmhjbVJjY0d4aGFXNWNiSFJ5Y0dGeVhHbDBZWEF3ZTF4c1lXNW5NVEF6TTF4bWN6RTRYR1l5WEdObU1pQmNZMll5WEhGc2UxeG1NaUI3WEd4MGNtTm9JRVJsZG1Wc2IzQnBibWNnYVc1MFpYSmhZM1JwZG1VZ1kyOXVkR1Z1ZENCdmJpQkhiMjluYkdVZ1EyOXNiR0ZpSUdGdVpDQndiM04wYVc1bklHeHBibXR6SUdGdVpDQm5kV2xrWlhNZ2RHOGdhWFFnYVc0Z1lTQnVaWGNnYzJWamRHbHZiaUJ2YmlCTmIyOWtiR1Y5WEd4cE1GeHlhVEJjYzJFd1hITmlNRnhtYVRCY2NXeGNjR0Z5ZlEwS2ZRMEtmUT09IiwiSHlwZXJsaW5rIjp7IiRpZCI6IjQ1NyIsIkFkZHJlc3MiOiIiLCJTdWJBZGRyZXNzIjoiIn0sIklzQ2hhbmdlZCI6ZmFsc2UsIklzTmV3IjpmYWxzZX19LHsiJGlkIjoiNDU4IiwiX2F0dGFjaGVkTWlsZXN0b25lcyI6W10sIlRhc2tEZWZpbml0aW9uIjp7IiRpZCI6IjQ1OSIsIkdyb3VwTmFtZSI6Ijc2Y2ExZGU1LTc2ZWEtNDMwYy05NzA3LWY5ZWY0Y2IwYTM2NiIsIlN0YXJ0RGF0ZSI6IjIwMjEtMTEtMDFUMTE6NTk6MDBaIiwiRW5kRGF0ZSI6IjIwMjItMDItMDFUMTE6NTk6MDBaIiwiUGVyY2VudGFnZUNvbXBsZXRlIjpudWxsLCJTdHlsZSI6eyIkaWQiOiI0NjAiLCJTaGFwZSI6NiwiU2hhcGVUaGlja25lc3MiOjAsIkR1cmF0aW9uRm9ybWF0IjowLCJJbmNsdWRlTm9uV29ya2luZ0RheXNJbkR1cmF0aW9uIjpmYWxzZSwiUGVyY2VudGFnZUNvbXBsZXRlU3R5bGUiOnsiJGlkIjoiNDYxIiwiRm9udFNldHRpbmdzIjp7IiRpZCI6IjQ2Mi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DYzIiwiTGluZUNvbG9yIjpudWxsLCJMaW5lV2VpZ2h0IjowLjAsIkxpbmVUeXBlIjowLCJQYXJlbnRTdHlsZSI6bnVsbH0sIlBhcmVudFN0eWxlIjpudWxsfSwiRHVyYXRpb25TdHlsZSI6eyIkaWQiOiI0NjQiLCJGb250U2V0dGluZ3MiOnsiJGlkIjoiNDY1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0NjYiLCJMaW5lQ29sb3IiOm51bGwsIkxpbmVXZWlnaHQiOjAuMCwiTGluZVR5cGUiOjAsIlBhcmVudFN0eWxlIjpudWxsfSwiUGFyZW50U3R5bGUiOm51bGx9LCJIb3Jpem9udGFsQ29ubmVjdG9yU3R5bGUiOnsiJGlkIjoiNDY3IiwiTGluZUNvbG9yIjp7IiRyZWYiOiI5OSJ9LCJMaW5lV2VpZ2h0IjoxLjAsIkxpbmVUeXBlIjowLCJQYXJlbnRTdHlsZSI6bnVsbH0sIlZlcnRpY2FsQ29ubmVjdG9yU3R5bGUiOnsiJGlkIjoiNDY4IiwiTGluZUNvbG9yIjp7IiRyZWYiOiIxMDIifSwiTGluZVdlaWdodCI6MC4wLCJMaW5lVHlwZSI6MCwiUGFyZW50U3R5bGUiOm51bGx9LCJNYXJnaW4iOm51bGwsIlN0YXJ0RGF0ZVBvc2l0aW9uIjowLCJFbmREYXRlUG9zaXRpb24iOjAsIkRhdGVJc1Zpc2libGUiOnRydWUsIlRpdGxlUG9zaXRpb24iOjEsIkR1cmF0aW9uUG9zaXRpb24iOjYsIlBlcmNlbnRhZ2VDb21wbGV0ZWRQb3NpdGlvbiI6NiwiU3BhY2luZyI6MywiSXNCZWxvd1RpbWViYW5kIjp0cnVlLCJQZXJjZW50YWdlQ29tcGxldGVTaGFwZU9wYWNpdHkiOjM1LCJTaGFwZVN0eWxlIjp7IiRpZCI6IjQ2OSIsIk1hcmdpbiI6eyIkcmVmIjoiMTA1In0sIlBhZGRpbmciOnsiJHJlZiI6IjEwNiJ9LCJCYWNrZ3JvdW5kIjp7IiRpZCI6IjQ3MCIsIkNvbG9yIjp7IiRpZCI6IjQ3MSIsIkEiOjI1NSwiUiI6MjA2LCJHIjoxNDYsIkIiOjB9fSwiSXNWaXNpYmxlIjp0cnVlLCJXaWR0aCI6MC4wLCJIZWlnaHQiOjEwLjAsIkJvcmRlclN0eWxlIjp7IiRpZCI6IjQ3MiIsIkxpbmVDb2xvciI6eyIkcmVmIjoiNDM4In0sIkxpbmVXZWlnaHQiOjAuMCwiTGluZVR5cGUiOjAsIlBhcmVudFN0eWxlIjpudWxsfSwiUGFyZW50U3R5bGUiOm51bGx9LCJUaXRsZVN0eWxlIjp7IiRpZCI6IjQ3MyIsIkZvbnRTZXR0aW5ncyI6eyIkaWQiOiI0NzQiLCJGb250U2l6ZSI6MTEsIkZvbnROYW1lIjoiQ2FsaWJyaSIsIklzQm9sZCI6dHJ1ZSwiSXNJdGFsaWMiOmZhbHNlLCJJc1VuZGVybGluZWQiOmZhbHNlLCJQYXJlbnRTdHlsZSI6bnVsbH0sIkF1dG9TaXplIjoyLCJGb3JlZ3JvdW5kIjp7IiRpZCI6IjQ3NSIsIkNvbG9yIjp7IiRpZCI6IjQ3NiIsIkEiOjI1NSwiUiI6MCwiRyI6MCwiQiI6MH19LCJNYXhXaWR0aCI6MjE5LjA2MTk0MzMxOTgzO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NDc3IiwiQ29sb3IiOnsiJGlkIjoiNDc4IiwiQSI6MCwiUiI6MjU1LCJHIjoyNTUsIkIiOjI1NX19LCJJc1Zpc2libGUiOnRydWUsIldpZHRoIjowLjAsIkhlaWdodCI6MC4wLCJCb3JkZXJTdHlsZSI6eyIkaWQiOiI0NzkiLCJMaW5lQ29sb3IiOm51bGwsIkxpbmVXZWlnaHQiOjAuMCwiTGluZVR5cGUiOjAsIlBhcmVudFN0eWxlIjpudWxsfSwiUGFyZW50U3R5bGUiOm51bGx9LCJEYXRlU3R5bGUiOnsiJGlkIjoiNDgwIiwiRm9udFNldHRpbmdzIjp7IiRpZCI6IjQ4MSIsIkZvbnRTaXplIjoxMCwiRm9udE5hbWUiOiJDYWxpYnJpIiwiSXNCb2xkIjpmYWxzZSwiSXNJdGFsaWMiOmZhbHNlLCJJc1VuZGVybGluZWQiOmZhbHNlLCJQYXJlbnRTdHlsZSI6bnVsbH0sIkF1dG9TaXplIjowLCJGb3JlZ3JvdW5kIjp7IiRpZCI6IjQ4MiIsIkNvbG9yIjp7IiRpZCI6IjQ4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aWQiOiI0ODQiLCJDb2xvciI6eyIkaWQiOiI0ODUiLCJBIjowLCJSIjoyNTUsIkciOjI1NSwiQiI6MjU1fX0sIklzVmlzaWJsZSI6dHJ1ZSwiV2lkdGgiOjAuMCwiSGVpZ2h0IjowLjAsIkJvcmRlclN0eWxlIjp7IiRpZCI6IjQ4NiIsIkxpbmVDb2xvciI6bnVsbCwiTGluZVdlaWdodCI6MC4wLCJMaW5lVHlwZSI6MCwiUGFyZW50U3R5bGUiOm51bGx9LCJQYXJlbnRTdHlsZSI6bnVsbH0sIkRhdGVGb3JtYXQiOnsiJHJlZiI6IjQ1NCJ9LCJXZWVrTnVtYmVyaW5nIjp7IiRpZCI6IjQ4NyIsIkZvcm1hdCI6MCwiSXNWaXNpYmxlIjpmYWxzZSwiTGFzdEtub3duVmlzaWJpbGl0eVN0YXRlIjpmYWxzZX0sIklzVmlzaWJsZSI6dHJ1ZSwiUGFyZW50U3R5bGUiOm51bGx9LCJJbmRleCI6OSwiU21hcnREdXJhdGlvbkFjdGl2YXRlZCI6ZmFsc2UsIkRhdGVGb3JtYXQiOnsiJHJlZiI6IjQ1NCJ9LCJXZWVrTnVtYmVyaW5nIjp7IiRpZCI6IjQ4OCIsIkZvcm1hdCI6MCwiSXNWaXNpYmxlIjpmYWxzZSwiTGFzdEtub3duVmlzaWJpbGl0eVN0YXRlIjpmYWxzZX0sIklkIjoiNGJlZTFjYmUtNzI3NS00YTcwLThlYjEtNmVhZWExZDNkNDJjIiwiSW1wb3J0SWQiOm51bGwsIlRpdGxlIjoiTWlncmF0aW9uIG9mIGludGVyYWN0aXZlIGNvbnRlbnQgZnJvbSBNb29kbGUgYW5kIEdvb2dsZSBDb2xsYWIgdG8gU01TRSIsIk5vdGUiOm51bGwsIkh5cGVybGluayI6eyIkaWQiOiI0ODkiLCJBZGRyZXNzIjoiIiwiU3ViQWRkcmVzcyI6IiJ9LCJJc0NoYW5nZWQiOmZhbHNlLCJJc05ldyI6ZmFsc2V9fV0sIk1pbGVzdG9uZXMiOltdfSx7IiRpZCI6IjQ5MCIsIklkIjoiODkxMWJjZWItNjc5NC00MWFkLWIzNzUtNmE3OTRiNjgyZjMxIiwiSW5kZXgiOjIsIkhlYWRlclRleHQiOiJTTVNFIHRlc3RpbmcgYW5kIGltcGxlbWVudGF0aW9uIiwiU3R5bGUiOnsiJGlkIjoiNDkxIiwiSGVhZGVyU3R5bGUiOnsiJGlkIjoiNDkyIiwiVGV4dFN0eWxlIjp7IiRpZCI6IjQ5MyIsIkZvbnRTZXR0aW5ncyI6eyIkaWQiOiI0OTQiLCJGb250U2l6ZSI6MTAsIkZvbnROYW1lIjoiRnJhbmtsaW4gR290aGljIE1lZGl1bSIsIklzQm9sZCI6ZmFsc2UsIklzSXRhbGljIjpmYWxzZSwiSXNVbmRlcmxpbmVkIjpmYWxzZSwiUGFyZW50U3R5bGUiOm51bGx9LCJBdXRvU2l6ZSI6MCwiRm9yZWdyb3VuZCI6eyIkaWQiOiI0OTUiLCJDb2xvciI6eyIkaWQiOiI0OTYiLCJBIjoyNTUsIlIiOjM5LCJHIjoxMDMsIkIiOjB9fSwiTWF4V2lkdGgiOjAuMCwiTWF4SGVpZ2h0IjowLjAsIlNtYXJ0Rm9yZWdyb3VuZElzQWN0aXZlIjpmYWxzZSwiSG9yaXpvbnRhbEFsaWdubWVudCI6MCwiVmVydGljYWxBbGlnbm1lbnQiOjAsIlNtYXJ0Rm9yZWdyb3VuZCI6bnVsbCwiQmFja2dyb3VuZEZpbGxUeXBlIjowLCJNYXJnaW4iOnsiJHJlZiI6IjE0MiJ9LCJQYWRkaW5nIjp7IiRyZWYiOiIxNDMifSwiQmFja2dyb3VuZCI6bnVsbCwiSXNWaXNpYmxlIjpmYWxzZSwiV2lkdGgiOjAuMCwiSGVpZ2h0IjowLjAsIkJvcmRlclN0eWxlIjpudWxsLCJQYXJlbnRTdHlsZSI6bnVsbH0sIlJlY3RhbmdsZVN0eWxlIjp7IiRpZCI6IjQ5NyIsIk1hcmdpbiI6eyIkcmVmIjoiMTQ1In0sIlBhZGRpbmciOnsiJHJlZiI6IjE0NiJ9LCJCYWNrZ3JvdW5kIjp7IiRpZCI6IjQ5OCIsIkNvbG9yIjp7IiRpZCI6IjQ5OSIsIkEiOjEyNywiUiI6MTEyLCJHIjoxNzMsIkIiOjcxfX0sIklzVmlzaWJsZSI6ZmFsc2UsIldpZHRoIjowLjAsIkhlaWdodCI6MC4wLCJCb3JkZXJTdHlsZSI6eyIkaWQiOiI1MDAiLCJMaW5lQ29sb3IiOnsiJHJlZiI6IjE1MCJ9LCJMaW5lV2VpZ2h0IjowLjAsIkxpbmVUeXBlIjowLCJQYXJlbnRTdHlsZSI6bnVsbH0sIlBhcmVudFN0eWxlIjpudWxsfSwiTWFyZ2luIjp7IiRyZWYiOiIxNTIifSwiUGFkZGluZyI6eyIkcmVmIjoiMTUzIn0sIkJhY2tncm91bmQiOm51bGwsIklzVmlzaWJsZSI6dHJ1ZSwiV2lkdGgiOjAuMCwiSGVpZ2h0IjowLjAsIkJvcmRlclN0eWxlIjpudWxsLCJQYXJlbnRTdHlsZSI6bnVsbH0sIkJhY2tncm91bmRTdHlsZSI6eyIkaWQiOiI1MDEiLCJNYXJnaW4iOnsiJHJlZiI6IjE1NSJ9LCJQYWRkaW5nIjp7IiRyZWYiOiIxNTYifSwiQmFja2dyb3VuZCI6eyIkaWQiOiI1MDIiLCJDb2xvciI6eyIkaWQiOiI1MDMiLCJBIjozOCwiUiI6MTEyLCJHIjoxNzMsIkIiOjcxfX0sIklzVmlzaWJsZSI6dHJ1ZSwiV2lkdGgiOjAuMCwiSGVpZ2h0IjowLjAsIkJvcmRlclN0eWxlIjp7IiRpZCI6IjUwNCIsIkxpbmVDb2xvciI6eyIkcmVmIjoiMTYwIn0sIkxpbmVXZWlnaHQiOjAuMCwiTGluZVR5cGUiOjAsIlBhcmVudFN0eWxlIjpudWxsfSwiUGFyZW50U3R5bGUiOm51bGx9LCJJc0Fib3ZlVGltZWJhbmQiOmZhbHNlLCJNYXJnaW4iOnsiJHJlZiI6IjE2MiJ9LCJQYWRkaW5nIjp7IiRyZWYiOiIxNjMifSwiSXNWaXNpYmxlIjp0cnVlLCJXaWR0aCI6MC4wLCJIZWlnaHQiOjAuMCwiQm9yZGVyU3R5bGUiOm51bGwsIlBhcmVudFN0eWxlIjpudWxsfSwiVGFza3MiOlt7IiRpZCI6IjUwNSIsIl9hdHRhY2hlZE1pbGVzdG9uZXMiOltdLCJUYXNrRGVmaW5pdGlvbiI6eyIkaWQiOiI1MDYiLCJHcm91cE5hbWUiOm51bGwsIlN0YXJ0RGF0ZSI6IjIwMjAtMTItMDdUMDA6MDA6MDBaIiwiRW5kRGF0ZSI6IjIwMjEtMDEtMTFUMjM6NTk6MDBaIiwiUGVyY2VudGFnZUNvbXBsZXRlIjpudWxsLCJTdHlsZSI6eyIkaWQiOiI1MDciLCJTaGFwZSI6NiwiU2hhcGVUaGlja25lc3MiOjAsIkR1cmF0aW9uRm9ybWF0IjowLCJJbmNsdWRlTm9uV29ya2luZ0RheXNJbkR1cmF0aW9uIjpmYWxzZSwiUGVyY2VudGFnZUNvbXBsZXRlU3R5bGUiOnsiJGlkIjoiNTA4IiwiRm9udFNldHRpbmdzIjp7IiRpZCI6IjUwO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TEwIiwiTGluZUNvbG9yIjpudWxsLCJMaW5lV2VpZ2h0IjowLjAsIkxpbmVUeXBlIjowLCJQYXJlbnRTdHlsZSI6bnVsbH0sIlBhcmVudFN0eWxlIjpudWxsfSwiRHVyYXRpb25TdHlsZSI6eyIkaWQiOiI1MTEiLCJGb250U2V0dGluZ3MiOnsiJGlkIjoiNTEy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1MTMiLCJMaW5lQ29sb3IiOm51bGwsIkxpbmVXZWlnaHQiOjAuMCwiTGluZVR5cGUiOjAsIlBhcmVudFN0eWxlIjpudWxsfSwiUGFyZW50U3R5bGUiOm51bGx9LCJIb3Jpem9udGFsQ29ubmVjdG9yU3R5bGUiOnsiJGlkIjoiNTE0IiwiTGluZUNvbG9yIjp7IiRyZWYiOiI5OSJ9LCJMaW5lV2VpZ2h0IjoxLjAsIkxpbmVUeXBlIjowLCJQYXJlbnRTdHlsZSI6bnVsbH0sIlZlcnRpY2FsQ29ubmVjdG9yU3R5bGUiOnsiJGlkIjoiNTE1IiwiTGluZUNvbG9yIjp7IiRyZWYiOiIxMDIifSwiTGluZVdlaWdodCI6MC4wLCJMaW5lVHlwZSI6MCwiUGFyZW50U3R5bGUiOm51bGx9LCJNYXJnaW4iOm51bGwsIlN0YXJ0RGF0ZVBvc2l0aW9uIjowLCJFbmREYXRlUG9zaXRpb24iOjAsIkRhdGVJc1Zpc2libGUiOnRydWUsIlRpdGxlUG9zaXRpb24iOjEsIkR1cmF0aW9uUG9zaXRpb24iOjYsIlBlcmNlbnRhZ2VDb21wbGV0ZWRQb3NpdGlvbiI6NiwiU3BhY2luZyI6MywiSXNCZWxvd1RpbWViYW5kIjp0cnVlLCJQZXJjZW50YWdlQ29tcGxldGVTaGFwZU9wYWNpdHkiOjM1LCJTaGFwZVN0eWxlIjp7IiRpZCI6IjUxNiIsIk1hcmdpbiI6eyIkcmVmIjoiMTA1In0sIlBhZGRpbmciOnsiJHJlZiI6IjEwNiJ9LCJCYWNrZ3JvdW5kIjp7IiRpZCI6IjUxNyIsIkNvbG9yIjp7IiRpZCI6IjUxOCIsIkEiOjI1NSwiUiI6MTE2LCJHIjoxNzMsIkIiOjczfX0sIklzVmlzaWJsZSI6dHJ1ZSwiV2lkdGgiOjAuMCwiSGVpZ2h0IjoxMC4wLCJCb3JkZXJTdHlsZSI6eyIkaWQiOiI1MTkiLCJMaW5lQ29sb3IiOnsiJGlkIjoiNTIwIiwiJHR5cGUiOiJOTFJFLkNvbW1vbi5Eb20uU29saWRDb2xvckJydXNoLCBOTFJFLkNvbW1vbiIsIkNvbG9yIjp7IiRpZCI6IjUyMSIsIkEiOjI1NSwiUiI6MjU1LCJHIjowLCJCIjowfX0sIkxpbmVXZWlnaHQiOjAuMCwiTGluZVR5cGUiOjAsIlBhcmVudFN0eWxlIjpudWxsfSwiUGFyZW50U3R5bGUiOm51bGx9LCJUaXRsZVN0eWxlIjp7IiRpZCI6IjUyMiIsIkZvbnRTZXR0aW5ncyI6eyIkaWQiOiI1MjMiLCJGb250U2l6ZSI6MTEsIkZvbnROYW1lIjoiQ2FsaWJyaSIsIklzQm9sZCI6dHJ1ZSwiSXNJdGFsaWMiOmZhbHNlLCJJc1VuZGVybGluZWQiOmZhbHNlLCJQYXJlbnRTdHlsZSI6bnVsbH0sIkF1dG9TaXplIjowLCJGb3JlZ3JvdW5kIjp7IiRpZCI6IjUyNCIsIkNvbG9yIjp7IiRpZCI6IjUyNS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pZCI6IjUyNiIsIkNvbG9yIjp7IiRpZCI6IjUyNyIsIkEiOjAsIlIiOjI1NSwiRyI6MjU1LCJCIjoyNTV9fSwiSXNWaXNpYmxlIjp0cnVlLCJXaWR0aCI6MC4wLCJIZWlnaHQiOjAuMCwiQm9yZGVyU3R5bGUiOnsiJGlkIjoiNTI4IiwiTGluZUNvbG9yIjpudWxsLCJMaW5lV2VpZ2h0IjowLjAsIkxpbmVUeXBlIjowLCJQYXJlbnRTdHlsZSI6bnVsbH0sIlBhcmVudFN0eWxlIjpudWxsfSwiRGF0ZVN0eWxlIjp7IiRpZCI6IjUyOSIsIkZvbnRTZXR0aW5ncyI6eyIkaWQiOiI1MzAiLCJGb250U2l6ZSI6MTAsIkZvbnROYW1lIjoiQ2FsaWJyaSIsIklzQm9sZCI6ZmFsc2UsIklzSXRhbGljIjpmYWxzZSwiSXNVbmRlcmxpbmVkIjpmYWxzZSwiUGFyZW50U3R5bGUiOm51bGx9LCJBdXRvU2l6ZSI6MCwiRm9yZWdyb3VuZCI6eyIkaWQiOiI1MzEiLCJDb2xvciI6eyIkaWQiOiI1M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jMifSwiUGFkZGluZyI6eyIkcmVmIjoiMTI0In0sIkJhY2tncm91bmQiOnsiJGlkIjoiNTMzIiwiQ29sb3IiOnsiJGlkIjoiNTM0IiwiQSI6MCwiUiI6MjU1LCJHIjoyNTUsIkIiOjI1NX19LCJJc1Zpc2libGUiOnRydWUsIldpZHRoIjowLjAsIkhlaWdodCI6MC4wLCJCb3JkZXJTdHlsZSI6eyIkaWQiOiI1MzUiLCJMaW5lQ29sb3IiOm51bGwsIkxpbmVXZWlnaHQiOjAuMCwiTGluZVR5cGUiOjAsIlBhcmVudFN0eWxlIjpudWxsfSwiUGFyZW50U3R5bGUiOm51bGx9LCJEYXRlRm9ybWF0Ijp7IiRpZCI6IjU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zciLCJGb3JtYXQiOjAsIklzVmlzaWJsZSI6ZmFsc2UsIkxhc3RLbm93blZpc2liaWxpdHlTdGF0ZSI6ZmFsc2V9LCJJc1Zpc2libGUiOnRydWUsIlBhcmVudFN0eWxlIjpudWxsfSwiSW5kZXgiOjEwLCJTbWFydER1cmF0aW9uQWN0aXZhdGVkIjpmYWxzZSwiRGF0ZUZvcm1hdCI6eyIkcmVmIjoiNTM2In0sIldlZWtOdW1iZXJpbmciOnsiJGlkIjoiNTM4IiwiRm9ybWF0IjowLCJJc1Zpc2libGUiOmZhbHNlLCJMYXN0S25vd25WaXNpYmlsaXR5U3RhdGUiOmZhbHNlfSwiSWQiOiIyMTVhNGVkMS03YmNlLTQwYjAtOGM5OS0xOGFhODdmYmUxZmEiLCJJbXBvcnRJZCI6bnVsbCwiVGl0bGUiOiJGaW5hbGl6YXRpb24gb2YgdGVjaG5pY2FsIHJlcXVpcmVtZW50cyBmb3IgU01TRSBhbmQgRS1MZWFybmluZyIsIk5vdGUiOm51bGwsIkh5cGVybGluayI6eyIkaWQiOiI1MzkiLCJBZGRyZXNzIjoiIiwiU3ViQWRkcmVzcyI6IiJ9LCJJc0NoYW5nZWQiOmZhbHNlLCJJc05ldyI6ZmFsc2V9fSx7IiRpZCI6IjU0MCIsIl9hdHRhY2hlZE1pbGVzdG9uZXMiOltdLCJUYXNrRGVmaW5pdGlvbiI6eyIkaWQiOiI1NDEiLCJHcm91cE5hbWUiOm51bGwsIlN0YXJ0RGF0ZSI6IjIwMjEtMDEtMTFUMDA6MDA6MDBaIiwiRW5kRGF0ZSI6IjIwMjEtMDMtMTFUMjM6NTk6MDBaIiwiUGVyY2VudGFnZUNvbXBsZXRlIjpudWxsLCJTdHlsZSI6eyIkaWQiOiI1NDIiLCJTaGFwZSI6NiwiU2hhcGVUaGlja25lc3MiOjAsIkR1cmF0aW9uRm9ybWF0IjowLCJJbmNsdWRlTm9uV29ya2luZ0RheXNJbkR1cmF0aW9uIjpmYWxzZSwiUGVyY2VudGFnZUNvbXBsZXRlU3R5bGUiOnsiJGlkIjoiNTQzIiwiRm9udFNldHRpbmdzIjp7IiRpZCI6IjU0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TQ1IiwiTGluZUNvbG9yIjpudWxsLCJMaW5lV2VpZ2h0IjowLjAsIkxpbmVUeXBlIjowLCJQYXJlbnRTdHlsZSI6bnVsbH0sIlBhcmVudFN0eWxlIjpudWxsfSwiRHVyYXRpb25TdHlsZSI6eyIkaWQiOiI1NDYiLCJGb250U2V0dGluZ3MiOnsiJGlkIjoiNTQ3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1NDgiLCJMaW5lQ29sb3IiOm51bGwsIkxpbmVXZWlnaHQiOjAuMCwiTGluZVR5cGUiOjAsIlBhcmVudFN0eWxlIjpudWxsfSwiUGFyZW50U3R5bGUiOm51bGx9LCJIb3Jpem9udGFsQ29ubmVjdG9yU3R5bGUiOnsiJGlkIjoiNTQ5IiwiTGluZUNvbG9yIjp7IiRyZWYiOiI5OSJ9LCJMaW5lV2VpZ2h0IjoxLjAsIkxpbmVUeXBlIjowLCJQYXJlbnRTdHlsZSI6bnVsbH0sIlZlcnRpY2FsQ29ubmVjdG9yU3R5bGUiOnsiJGlkIjoiNTUwIiwiTGluZUNvbG9yIjp7IiRyZWYiOiIxMDIifSwiTGluZVdlaWdodCI6MC4wLCJMaW5lVHlwZSI6MCwiUGFyZW50U3R5bGUiOm51bGx9LCJNYXJnaW4iOm51bGwsIlN0YXJ0RGF0ZVBvc2l0aW9uIjowLCJFbmREYXRlUG9zaXRpb24iOjAsIkRhdGVJc1Zpc2libGUiOnRydWUsIlRpdGxlUG9zaXRpb24iOjEsIkR1cmF0aW9uUG9zaXRpb24iOjYsIlBlcmNlbnRhZ2VDb21wbGV0ZWRQb3NpdGlvbiI6NiwiU3BhY2luZyI6MywiSXNCZWxvd1RpbWViYW5kIjp0cnVlLCJQZXJjZW50YWdlQ29tcGxldGVTaGFwZU9wYWNpdHkiOjM1LCJTaGFwZVN0eWxlIjp7IiRpZCI6IjU1MSIsIk1hcmdpbiI6eyIkcmVmIjoiMTA1In0sIlBhZGRpbmciOnsiJHJlZiI6IjEwNiJ9LCJCYWNrZ3JvdW5kIjp7IiRpZCI6IjU1MiIsIkNvbG9yIjp7IiRpZCI6IjU1MyIsIkEiOjI1NSwiUiI6MTE2LCJHIjoxNzMsIkIiOjczfX0sIklzVmlzaWJsZSI6dHJ1ZSwiV2lkdGgiOjAuMCwiSGVpZ2h0IjoxMC4wLCJCb3JkZXJTdHlsZSI6eyIkaWQiOiI1NTQiLCJMaW5lQ29sb3IiOnsiJGlkIjoiNTU1IiwiJHR5cGUiOiJOTFJFLkNvbW1vbi5Eb20uU29saWRDb2xvckJydXNoLCBOTFJFLkNvbW1vbiIsIkNvbG9yIjp7IiRpZCI6IjU1NiIsIkEiOjI1NSwiUiI6MjU1LCJHIjowLCJCIjowfX0sIkxpbmVXZWlnaHQiOjAuMCwiTGluZVR5cGUiOjAsIlBhcmVudFN0eWxlIjpudWxsfSwiUGFyZW50U3R5bGUiOm51bGx9LCJUaXRsZVN0eWxlIjp7IiRpZCI6IjU1NyIsIkZvbnRTZXR0aW5ncyI6eyIkaWQiOiI1NTgiLCJGb250U2l6ZSI6MTEsIkZvbnROYW1lIjoiQ2FsaWJyaSIsIklzQm9sZCI6dHJ1ZSwiSXNJdGFsaWMiOmZhbHNlLCJJc1VuZGVybGluZWQiOmZhbHNlLCJQYXJlbnRTdHlsZSI6bnVsbH0sIkF1dG9TaXplIjoyLCJGb3JlZ3JvdW5kIjp7IiRpZCI6IjU1OSIsIkNvbG9yIjp7IiRpZCI6IjU2MCIsIkEiOjI1NSwiUiI6MCwiRyI6MCwiQiI6MH19LCJNYXhXaWR0aCI6MjAxLjQ4OTE5MDI4MzQwMDc3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1NjEiLCJDb2xvciI6eyIkaWQiOiI1NjIiLCJBIjowLCJSIjoyNTUsIkciOjI1NSwiQiI6MjU1fX0sIklzVmlzaWJsZSI6dHJ1ZSwiV2lkdGgiOjAuMCwiSGVpZ2h0IjowLjAsIkJvcmRlclN0eWxlIjp7IiRpZCI6IjU2MyIsIkxpbmVDb2xvciI6bnVsbCwiTGluZVdlaWdodCI6MC4wLCJMaW5lVHlwZSI6MCwiUGFyZW50U3R5bGUiOm51bGx9LCJQYXJlbnRTdHlsZSI6bnVsbH0sIkRhdGVTdHlsZSI6eyIkaWQiOiI1NjQiLCJGb250U2V0dGluZ3MiOnsiJGlkIjoiNTY1IiwiRm9udFNpemUiOjEwLCJGb250TmFtZSI6IkNhbGlicmkiLCJJc0JvbGQiOmZhbHNlLCJJc0l0YWxpYyI6ZmFsc2UsIklzVW5kZXJsaW5lZCI6ZmFsc2UsIlBhcmVudFN0eWxlIjpudWxsfSwiQXV0b1NpemUiOjAsIkZvcmVncm91bmQiOnsiJGlkIjoiNTY2IiwiQ29sb3IiOnsiJGlkIjoiNTY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pZCI6IjU2OCIsIkNvbG9yIjp7IiRpZCI6IjU2OSIsIkEiOjAsIlIiOjI1NSwiRyI6MjU1LCJCIjoyNTV9fSwiSXNWaXNpYmxlIjp0cnVlLCJXaWR0aCI6MC4wLCJIZWlnaHQiOjAuMCwiQm9yZGVyU3R5bGUiOnsiJGlkIjoiNTcwIiwiTGluZUNvbG9yIjpudWxsLCJMaW5lV2VpZ2h0IjowLjAsIkxpbmVUeXBlIjowLCJQYXJlbnRTdHlsZSI6bnVsbH0sIlBhcmVudFN0eWxlIjpudWxsfSwiRGF0ZUZvcm1hdCI6eyIkaWQiOiI1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yIiwiRm9ybWF0IjowLCJJc1Zpc2libGUiOmZhbHNlLCJMYXN0S25vd25WaXNpYmlsaXR5U3RhdGUiOmZhbHNlfSwiSXNWaXNpYmxlIjp0cnVlLCJQYXJlbnRTdHlsZSI6bnVsbH0sIkluZGV4IjoxMSwiU21hcnREdXJhdGlvbkFjdGl2YXRlZCI6ZmFsc2UsIkRhdGVGb3JtYXQiOnsiJHJlZiI6IjU3MSJ9LCJXZWVrTnVtYmVyaW5nIjp7IiRpZCI6IjU3MyIsIkZvcm1hdCI6MCwiSXNWaXNpYmxlIjpmYWxzZSwiTGFzdEtub3duVmlzaWJpbGl0eVN0YXRlIjpmYWxzZX0sIklkIjoiY2MxNDUzMjgtY2UyZC00OWMzLTkxM2EtMzhmNzc5ZTI2NmNjIiwiSW1wb3J0SWQiOm51bGwsIlRpdGxlIjoiUHJlcGFyYXRpb24gYW5kIGhvbGRpbmcgb2YgYSB0ZW5kZXIgZm9yIHRoZSBkZXZlbG9wbWVudCBvZiBTTVNFICYgRS1sZWFybmluZyBQbGF0Zm9ybSIsIk5vdGUiOm51bGwsIkh5cGVybGluayI6eyIkaWQiOiI1NzQiLCJBZGRyZXNzIjoiIiwiU3ViQWRkcmVzcyI6IiJ9LCJJc0NoYW5nZWQiOmZhbHNlLCJJc05ldyI6ZmFsc2V9fSx7IiRpZCI6IjU3NSIsIl9hdHRhY2hlZE1pbGVzdG9uZXMiOltdLCJUYXNrRGVmaW5pdGlvbiI6eyIkaWQiOiI1NzYiLCJHcm91cE5hbWUiOiI1NmQ2ZDM3ZC1iMmU2LTQzZDUtYWE3Mi03NmQ1NmU3ZDQ0NjAiLCJTdGFydERhdGUiOiIyMDIxLTA0LTAxVDAwOjAwOjAwWiIsIkVuZERhdGUiOiIyMDIxLTEwLTE1VDIzOjU5OjAwWiIsIlBlcmNlbnRhZ2VDb21wbGV0ZSI6bnVsbCwiU3R5bGUiOnsiJGlkIjoiNTc3IiwiU2hhcGUiOjYsIlNoYXBlVGhpY2tuZXNzIjowLCJEdXJhdGlvbkZvcm1hdCI6MCwiSW5jbHVkZU5vbldvcmtpbmdEYXlzSW5EdXJhdGlvbiI6ZmFsc2UsIlBlcmNlbnRhZ2VDb21wbGV0ZVN0eWxlIjp7IiRpZCI6IjU3OCIsIkZvbnRTZXR0aW5ncyI6eyIkaWQiOiI1Nzk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U4MCIsIkxpbmVDb2xvciI6bnVsbCwiTGluZVdlaWdodCI6MC4wLCJMaW5lVHlwZSI6MCwiUGFyZW50U3R5bGUiOm51bGx9LCJQYXJlbnRTdHlsZSI6bnVsbH0sIkR1cmF0aW9uU3R5bGUiOnsiJGlkIjoiNTgxIiwiRm9udFNldHRpbmdzIjp7IiRpZCI6IjU4Mi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TgzIiwiTGluZUNvbG9yIjpudWxsLCJMaW5lV2VpZ2h0IjowLjAsIkxpbmVUeXBlIjowLCJQYXJlbnRTdHlsZSI6bnVsbH0sIlBhcmVudFN0eWxlIjpudWxsfSwiSG9yaXpvbnRhbENvbm5lY3RvclN0eWxlIjp7IiRpZCI6IjU4NCIsIkxpbmVDb2xvciI6eyIkcmVmIjoiOTkifSwiTGluZVdlaWdodCI6MS4wLCJMaW5lVHlwZSI6MCwiUGFyZW50U3R5bGUiOm51bGx9LCJWZXJ0aWNhbENvbm5lY3RvclN0eWxlIjp7IiRpZCI6IjU4NSIsIkxpbmVDb2xvciI6eyIkcmVmIjoiMTAyIn0sIkxpbmVXZWlnaHQiOjAuMCwiTGluZVR5cGUiOjAsIlBhcmVudFN0eWxlIjpudWxsfSwiTWFyZ2luIjpudWxsLCJTdGFydERhdGVQb3NpdGlvbiI6MCwiRW5kRGF0ZVBvc2l0aW9uIjowLCJEYXRlSXNWaXNpYmxlIjp0cnVlLCJUaXRsZVBvc2l0aW9uIjoxLCJEdXJhdGlvblBvc2l0aW9uIjo2LCJQZXJjZW50YWdlQ29tcGxldGVkUG9zaXRpb24iOjYsIlNwYWNpbmciOjMsIklzQmVsb3dUaW1lYmFuZCI6dHJ1ZSwiUGVyY2VudGFnZUNvbXBsZXRlU2hhcGVPcGFjaXR5IjozNSwiU2hhcGVTdHlsZSI6eyIkaWQiOiI1ODYiLCJNYXJnaW4iOnsiJHJlZiI6IjEwNSJ9LCJQYWRkaW5nIjp7IiRyZWYiOiIxMDYifSwiQmFja2dyb3VuZCI6eyIkaWQiOiI1ODciLCJDb2xvciI6eyIkaWQiOiI1ODgiLCJBIjoyNTUsIlIiOjExNiwiRyI6MTczLCJCIjo3M319LCJJc1Zpc2libGUiOnRydWUsIldpZHRoIjowLjAsIkhlaWdodCI6MTAuMCwiQm9yZGVyU3R5bGUiOnsiJGlkIjoiNTg5IiwiTGluZUNvbG9yIjp7IiRpZCI6IjU5MCIsIiR0eXBlIjoiTkxSRS5Db21tb24uRG9tLlNvbGlkQ29sb3JCcnVzaCwgTkxSRS5Db21tb24iLCJDb2xvciI6eyIkaWQiOiI1OTEiLCJBIjoyNTUsIlIiOjI1NSwiRyI6MCwiQiI6MH19LCJMaW5lV2VpZ2h0IjowLjAsIkxpbmVUeXBlIjowLCJQYXJlbnRTdHlsZSI6bnVsbH0sIlBhcmVudFN0eWxlIjpudWxsfSwiVGl0bGVTdHlsZSI6eyIkaWQiOiI1OTIiLCJGb250U2V0dGluZ3MiOnsiJGlkIjoiNTkzIiwiRm9udFNpemUiOjExLCJGb250TmFtZSI6IkNhbGlicmkiLCJJc0JvbGQiOnRydWUsIklzSXRhbGljIjpmYWxzZSwiSXNVbmRlcmxpbmVkIjpmYWxzZSwiUGFyZW50U3R5bGUiOm51bGx9LCJBdXRvU2l6ZSI6MiwiRm9yZWdyb3VuZCI6eyIkaWQiOiI1OTQiLCJDb2xvciI6eyIkaWQiOiI1OTUiLCJBIjoyNTUsIlIiOjAsIkciOjAsIkIiOjB9fSwiTWF4V2lkdGgiOjI1MS43NjE0NDM3MDQyNTI2Ni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NTk2IiwiQ29sb3IiOnsiJGlkIjoiNTk3IiwiQSI6MCwiUiI6MjU1LCJHIjoyNTUsIkIiOjI1NX19LCJJc1Zpc2libGUiOnRydWUsIldpZHRoIjowLjAsIkhlaWdodCI6MC4wLCJCb3JkZXJTdHlsZSI6eyIkaWQiOiI1OTgiLCJMaW5lQ29sb3IiOm51bGwsIkxpbmVXZWlnaHQiOjAuMCwiTGluZVR5cGUiOjAsIlBhcmVudFN0eWxlIjpudWxsfSwiUGFyZW50U3R5bGUiOm51bGx9LCJEYXRlU3R5bGUiOnsiJGlkIjoiNTk5IiwiRm9udFNldHRpbmdzIjp7IiRpZCI6IjYwMCIsIkZvbnRTaXplIjoxMCwiRm9udE5hbWUiOiJDYWxpYnJpIiwiSXNCb2xkIjpmYWxzZSwiSXNJdGFsaWMiOmZhbHNlLCJJc1VuZGVybGluZWQiOmZhbHNlLCJQYXJlbnRTdHlsZSI6bnVsbH0sIkF1dG9TaXplIjowLCJGb3JlZ3JvdW5kIjp7IiRpZCI6IjYwMSIsIkNvbG9yIjp7IiRpZCI6IjYw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aWQiOiI2MDMiLCJDb2xvciI6eyIkaWQiOiI2MDQiLCJBIjowLCJSIjoyNTUsIkciOjI1NSwiQiI6MjU1fX0sIklzVmlzaWJsZSI6dHJ1ZSwiV2lkdGgiOjAuMCwiSGVpZ2h0IjowLjAsIkJvcmRlclN0eWxlIjp7IiRpZCI6IjYwNSIsIkxpbmVDb2xvciI6bnVsbCwiTGluZVdlaWdodCI6MC4wLCJMaW5lVHlwZSI6MCwiUGFyZW50U3R5bGUiOm51bGx9LCJQYXJlbnRTdHlsZSI6bnVsbH0sIkRhdGVGb3JtYXQiOnsiJGlkIjoiNjA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wNyIsIkZvcm1hdCI6MCwiSXNWaXNpYmxlIjpmYWxzZSwiTGFzdEtub3duVmlzaWJpbGl0eVN0YXRlIjpmYWxzZX0sIklzVmlzaWJsZSI6dHJ1ZSwiUGFyZW50U3R5bGUiOm51bGx9LCJJbmRleCI6MTIsIlNtYXJ0RHVyYXRpb25BY3RpdmF0ZWQiOmZhbHNlLCJEYXRlRm9ybWF0Ijp7IiRyZWYiOiI2MDYifSwiV2Vla051bWJlcmluZyI6eyIkaWQiOiI2MDgiLCJGb3JtYXQiOjAsIklzVmlzaWJsZSI6ZmFsc2UsIkxhc3RLbm93blZpc2liaWxpdHlTdGF0ZSI6ZmFsc2V9LCJJZCI6IjRjZWU0NjY3LWMzYjgtNDZhYS05Y2FlLTExZmQwNmFlNGUzNSIsIkltcG9ydElkIjpudWxsLCJUaXRsZSI6IkltcGxlbWVudGF0aW9uIG9mIHRlY2huaWNhbCByZXF1aXJlbWVudHMgYnkgc3ViY29udHJhY3RvcnMgYW5kIGJldGEtdGVzdGluZyIsIk5vdGUiOm51bGwsIkh5cGVybGluayI6eyIkaWQiOiI2MDkiLCJBZGRyZXNzIjoiIiwiU3ViQWRkcmVzcyI6IiJ9LCJJc0NoYW5nZWQiOmZhbHNlLCJJc05ldyI6ZmFsc2V9fSx7IiRpZCI6IjYxMCIsIl9hdHRhY2hlZE1pbGVzdG9uZXMiOltdLCJUYXNrRGVmaW5pdGlvbiI6eyIkaWQiOiI2MTEiLCJHcm91cE5hbWUiOiI1NmQ2ZDM3ZC1iMmU2LTQzZDUtYWE3Mi03NmQ1NmU3ZDQ0NjAiLCJTdGFydERhdGUiOiIyMDIxLTExLTAxVDAwOjAwOjAwWiIsIkVuZERhdGUiOiIyMDIyLTAyLTAxVDIzOjU5OjAwWiIsIlBlcmNlbnRhZ2VDb21wbGV0ZSI6bnVsbCwiU3R5bGUiOnsiJGlkIjoiNjEyIiwiU2hhcGUiOjYsIlNoYXBlVGhpY2tuZXNzIjowLCJEdXJhdGlvbkZvcm1hdCI6MCwiSW5jbHVkZU5vbldvcmtpbmdEYXlzSW5EdXJhdGlvbiI6ZmFsc2UsIlBlcmNlbnRhZ2VDb21wbGV0ZVN0eWxlIjp7IiRpZCI6IjYxMyIsIkZvbnRTZXR0aW5ncyI6eyIkaWQiOiI2MT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YxNSIsIkxpbmVDb2xvciI6bnVsbCwiTGluZVdlaWdodCI6MC4wLCJMaW5lVHlwZSI6MCwiUGFyZW50U3R5bGUiOm51bGx9LCJQYXJlbnRTdHlsZSI6bnVsbH0sIkR1cmF0aW9uU3R5bGUiOnsiJGlkIjoiNjE2IiwiRm9udFNldHRpbmdzIjp7IiRpZCI6IjYxNy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jE4IiwiTGluZUNvbG9yIjpudWxsLCJMaW5lV2VpZ2h0IjowLjAsIkxpbmVUeXBlIjowLCJQYXJlbnRTdHlsZSI6bnVsbH0sIlBhcmVudFN0eWxlIjpudWxsfSwiSG9yaXpvbnRhbENvbm5lY3RvclN0eWxlIjp7IiRpZCI6IjYxOSIsIkxpbmVDb2xvciI6eyIkcmVmIjoiOTkifSwiTGluZVdlaWdodCI6MS4wLCJMaW5lVHlwZSI6MCwiUGFyZW50U3R5bGUiOm51bGx9LCJWZXJ0aWNhbENvbm5lY3RvclN0eWxlIjp7IiRpZCI6IjYyMCIsIkxpbmVDb2xvciI6eyIkcmVmIjoiMTAyIn0sIkxpbmVXZWlnaHQiOjAuMCwiTGluZVR5cGUiOjAsIlBhcmVudFN0eWxlIjpudWxsfSwiTWFyZ2luIjpudWxsLCJTdGFydERhdGVQb3NpdGlvbiI6MCwiRW5kRGF0ZVBvc2l0aW9uIjowLCJEYXRlSXNWaXNpYmxlIjp0cnVlLCJUaXRsZVBvc2l0aW9uIjoxLCJEdXJhdGlvblBvc2l0aW9uIjo2LCJQZXJjZW50YWdlQ29tcGxldGVkUG9zaXRpb24iOjYsIlNwYWNpbmciOjMsIklzQmVsb3dUaW1lYmFuZCI6dHJ1ZSwiUGVyY2VudGFnZUNvbXBsZXRlU2hhcGVPcGFjaXR5IjozNSwiU2hhcGVTdHlsZSI6eyIkaWQiOiI2MjEiLCJNYXJnaW4iOnsiJHJlZiI6IjEwNSJ9LCJQYWRkaW5nIjp7IiRyZWYiOiIxMDYifSwiQmFja2dyb3VuZCI6eyIkaWQiOiI2MjIiLCJDb2xvciI6eyIkaWQiOiI2MjMiLCJBIjoyNTUsIlIiOjExNiwiRyI6MTczLCJCIjo3M319LCJJc1Zpc2libGUiOnRydWUsIldpZHRoIjowLjAsIkhlaWdodCI6MTAuMCwiQm9yZGVyU3R5bGUiOnsiJGlkIjoiNjI0IiwiTGluZUNvbG9yIjp7IiRyZWYiOiI1OTAifSwiTGluZVdlaWdodCI6MC4wLCJMaW5lVHlwZSI6MCwiUGFyZW50U3R5bGUiOm51bGx9LCJQYXJlbnRTdHlsZSI6bnVsbH0sIlRpdGxlU3R5bGUiOnsiJGlkIjoiNjI1IiwiRm9udFNldHRpbmdzIjp7IiRpZCI6IjYyNiIsIkZvbnRTaXplIjoxMSwiRm9udE5hbWUiOiJDYWxpYnJpIiwiSXNCb2xkIjp0cnVlLCJJc0l0YWxpYyI6ZmFsc2UsIklzVW5kZXJsaW5lZCI6ZmFsc2UsIlBhcmVudFN0eWxlIjpudWxsfSwiQXV0b1NpemUiOjAsIkZvcmVncm91bmQiOnsiJGlkIjoiNjI3IiwiQ29sb3IiOnsiJGlkIjoiNjI4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NjI5IiwiQ29sb3IiOnsiJGlkIjoiNjMwIiwiQSI6MCwiUiI6MjU1LCJHIjoyNTUsIkIiOjI1NX19LCJJc1Zpc2libGUiOnRydWUsIldpZHRoIjowLjAsIkhlaWdodCI6MC4wLCJCb3JkZXJTdHlsZSI6eyIkaWQiOiI2MzEiLCJMaW5lQ29sb3IiOm51bGwsIkxpbmVXZWlnaHQiOjAuMCwiTGluZVR5cGUiOjAsIlBhcmVudFN0eWxlIjpudWxsfSwiUGFyZW50U3R5bGUiOm51bGx9LCJEYXRlU3R5bGUiOnsiJGlkIjoiNjMyIiwiRm9udFNldHRpbmdzIjp7IiRpZCI6IjYzMyIsIkZvbnRTaXplIjoxMCwiRm9udE5hbWUiOiJDYWxpYnJpIiwiSXNCb2xkIjpmYWxzZSwiSXNJdGFsaWMiOmZhbHNlLCJJc1VuZGVybGluZWQiOmZhbHNlLCJQYXJlbnRTdHlsZSI6bnVsbH0sIkF1dG9TaXplIjowLCJGb3JlZ3JvdW5kIjp7IiRpZCI6IjYzNCIsIkNvbG9yIjp7IiRpZCI6IjYz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aWQiOiI2MzYiLCJDb2xvciI6eyIkaWQiOiI2MzciLCJBIjowLCJSIjoyNTUsIkciOjI1NSwiQiI6MjU1fX0sIklzVmlzaWJsZSI6dHJ1ZSwiV2lkdGgiOjAuMCwiSGVpZ2h0IjowLjAsIkJvcmRlclN0eWxlIjp7IiRpZCI6IjYzOCIsIkxpbmVDb2xvciI6bnVsbCwiTGluZVdlaWdodCI6MC4wLCJMaW5lVHlwZSI6MCwiUGFyZW50U3R5bGUiOm51bGx9LCJQYXJlbnRTdHlsZSI6bnVsbH0sIkRhdGVGb3JtYXQiOnsiJHJlZiI6IjYwNiJ9LCJXZWVrTnVtYmVyaW5nIjp7IiRpZCI6IjYzOSIsIkZvcm1hdCI6MCwiSXNWaXNpYmxlIjpmYWxzZSwiTGFzdEtub3duVmlzaWJpbGl0eVN0YXRlIjpmYWxzZX0sIklzVmlzaWJsZSI6dHJ1ZSwiUGFyZW50U3R5bGUiOm51bGx9LCJJbmRleCI6MTMsIlNtYXJ0RHVyYXRpb25BY3RpdmF0ZWQiOmZhbHNlLCJEYXRlRm9ybWF0Ijp7IiRyZWYiOiI2MDYifSwiV2Vla051bWJlcmluZyI6eyIkaWQiOiI2NDAiLCJGb3JtYXQiOjAsIklzVmlzaWJsZSI6ZmFsc2UsIkxhc3RLbm93blZpc2liaWxpdHlTdGF0ZSI6ZmFsc2V9LCJJZCI6IjNkM2Y4M2YwLTQ5MjItNDQ0Mi05NjFlLWUyZjExNGY5YjdhZiIsIkltcG9ydElkIjpudWxsLCJUaXRsZSI6IlN0YXJ0aW5nIFNNU0UgdXNhZ2Ugb24gZGFpbHkgYmFzaXMiLCJOb3RlIjpudWxsLCJIeXBlcmxpbmsiOnsiJGlkIjoiNjQxIiwiQWRkcmVzcyI6IiIsIlN1YkFkZHJlc3MiOiIifSwiSXNDaGFuZ2VkIjpmYWxzZSwiSXNOZXciOmZhbHNlfX0seyIkaWQiOiI2NDIiLCJfYXR0YWNoZWRNaWxlc3RvbmVzIjpbXSwiVGFza0RlZmluaXRpb24iOnsiJGlkIjoiNjQzIiwiR3JvdXBOYW1lIjpudWxsLCJTdGFydERhdGUiOiIyMDIyLTAxLTA3VDAwOjAwOjAwWiIsIkVuZERhdGUiOiIyMDIyLTA0LTAxVDIzOjU5OjAwWiIsIlBlcmNlbnRhZ2VDb21wbGV0ZSI6bnVsbCwiU3R5bGUiOnsiJGlkIjoiNjQ0IiwiU2hhcGUiOjYsIlNoYXBlVGhpY2tuZXNzIjowLCJEdXJhdGlvbkZvcm1hdCI6MCwiSW5jbHVkZU5vbldvcmtpbmdEYXlzSW5EdXJhdGlvbiI6ZmFsc2UsIlBlcmNlbnRhZ2VDb21wbGV0ZVN0eWxlIjp7IiRpZCI6IjY0NSIsIkZvbnRTZXR0aW5ncyI6eyIkaWQiOiI2NDY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Y0NyIsIkxpbmVDb2xvciI6bnVsbCwiTGluZVdlaWdodCI6MC4wLCJMaW5lVHlwZSI6MCwiUGFyZW50U3R5bGUiOm51bGx9LCJQYXJlbnRTdHlsZSI6bnVsbH0sIkR1cmF0aW9uU3R5bGUiOnsiJGlkIjoiNjQ4IiwiRm9udFNldHRpbmdzIjp7IiRpZCI6IjY0O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jUwIiwiTGluZUNvbG9yIjpudWxsLCJMaW5lV2VpZ2h0IjowLjAsIkxpbmVUeXBlIjowLCJQYXJlbnRTdHlsZSI6bnVsbH0sIlBhcmVudFN0eWxlIjpudWxsfSwiSG9yaXpvbnRhbENvbm5lY3RvclN0eWxlIjp7IiRpZCI6IjY1MSIsIkxpbmVDb2xvciI6eyIkcmVmIjoiOTkifSwiTGluZVdlaWdodCI6MS4wLCJMaW5lVHlwZSI6MCwiUGFyZW50U3R5bGUiOm51bGx9LCJWZXJ0aWNhbENvbm5lY3RvclN0eWxlIjp7IiRpZCI6IjY1MiIsIkxpbmVDb2xvciI6eyIkcmVmIjoiMTAyIn0sIkxpbmVXZWlnaHQiOjAuMCwiTGluZVR5cGUiOjAsIlBhcmVudFN0eWxlIjpudWxsfSwiTWFyZ2luIjpudWxsLCJTdGFydERhdGVQb3NpdGlvbiI6MCwiRW5kRGF0ZVBvc2l0aW9uIjowLCJEYXRlSXNWaXNpYmxlIjp0cnVlLCJUaXRsZVBvc2l0aW9uIjoxLCJEdXJhdGlvblBvc2l0aW9uIjo2LCJQZXJjZW50YWdlQ29tcGxldGVkUG9zaXRpb24iOjYsIlNwYWNpbmciOjMsIklzQmVsb3dUaW1lYmFuZCI6dHJ1ZSwiUGVyY2VudGFnZUNvbXBsZXRlU2hhcGVPcGFjaXR5IjozNSwiU2hhcGVTdHlsZSI6eyIkaWQiOiI2NTMiLCJNYXJnaW4iOnsiJHJlZiI6IjEwNSJ9LCJQYWRkaW5nIjp7IiRyZWYiOiIxMDYifSwiQmFja2dyb3VuZCI6eyIkaWQiOiI2NTQiLCJDb2xvciI6eyIkaWQiOiI2NTUiLCJBIjoyNTUsIlIiOjExNiwiRyI6MTczLCJCIjo3M319LCJJc1Zpc2libGUiOnRydWUsIldpZHRoIjowLjAsIkhlaWdodCI6MTAuMCwiQm9yZGVyU3R5bGUiOnsiJGlkIjoiNjU2IiwiTGluZUNvbG9yIjp7IiRyZWYiOiI1OTAifSwiTGluZVdlaWdodCI6MC4wLCJMaW5lVHlwZSI6MCwiUGFyZW50U3R5bGUiOm51bGx9LCJQYXJlbnRTdHlsZSI6bnVsbH0sIlRpdGxlU3R5bGUiOnsiJGlkIjoiNjU3IiwiRm9udFNldHRpbmdzIjp7IiRpZCI6IjY1OCIsIkZvbnRTaXplIjoxMSwiRm9udE5hbWUiOiJDYWxpYnJpIiwiSXNCb2xkIjp0cnVlLCJJc0l0YWxpYyI6ZmFsc2UsIklzVW5kZXJsaW5lZCI6ZmFsc2UsIlBhcmVudFN0eWxlIjpudWxsfSwiQXV0b1NpemUiOjAsIkZvcmVncm91bmQiOnsiJGlkIjoiNjU5IiwiQ29sb3IiOnsiJGlkIjoiNjYw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NjYxIiwiQ29sb3IiOnsiJGlkIjoiNjYyIiwiQSI6MCwiUiI6MjU1LCJHIjoyNTUsIkIiOjI1NX19LCJJc1Zpc2libGUiOnRydWUsIldpZHRoIjowLjAsIkhlaWdodCI6MC4wLCJCb3JkZXJTdHlsZSI6eyIkaWQiOiI2NjMiLCJMaW5lQ29sb3IiOm51bGwsIkxpbmVXZWlnaHQiOjAuMCwiTGluZVR5cGUiOjAsIlBhcmVudFN0eWxlIjpudWxsfSwiUGFyZW50U3R5bGUiOm51bGx9LCJEYXRlU3R5bGUiOnsiJGlkIjoiNjY0IiwiRm9udFNldHRpbmdzIjp7IiRpZCI6IjY2NSIsIkZvbnRTaXplIjoxMCwiRm9udE5hbWUiOiJDYWxpYnJpIiwiSXNCb2xkIjpmYWxzZSwiSXNJdGFsaWMiOmZhbHNlLCJJc1VuZGVybGluZWQiOmZhbHNlLCJQYXJlbnRTdHlsZSI6bnVsbH0sIkF1dG9TaXplIjowLCJGb3JlZ3JvdW5kIjp7IiRpZCI6IjY2NiIsIkNvbG9yIjp7IiRpZCI6IjY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aWQiOiI2NjgiLCJDb2xvciI6eyIkaWQiOiI2NjkiLCJBIjowLCJSIjoyNTUsIkciOjI1NSwiQiI6MjU1fX0sIklzVmlzaWJsZSI6dHJ1ZSwiV2lkdGgiOjAuMCwiSGVpZ2h0IjowLjAsIkJvcmRlclN0eWxlIjp7IiRpZCI6IjY3MCIsIkxpbmVDb2xvciI6bnVsbCwiTGluZVdlaWdodCI6MC4wLCJMaW5lVHlwZSI6MCwiUGFyZW50U3R5bGUiOm51bGx9LCJQYXJlbnRTdHlsZSI6bnVsbH0sIkRhdGVGb3JtYXQiOnsiJHJlZiI6IjYwNiJ9LCJXZWVrTnVtYmVyaW5nIjp7IiRpZCI6IjY3MSIsIkZvcm1hdCI6MCwiSXNWaXNpYmxlIjpmYWxzZSwiTGFzdEtub3duVmlzaWJpbGl0eVN0YXRlIjpmYWxzZX0sIklzVmlzaWJsZSI6dHJ1ZSwiUGFyZW50U3R5bGUiOm51bGx9LCJJbmRleCI6MTQsIlNtYXJ0RHVyYXRpb25BY3RpdmF0ZWQiOmZhbHNlLCJEYXRlRm9ybWF0Ijp7IiRyZWYiOiI2MDYifSwiV2Vla051bWJlcmluZyI6eyIkaWQiOiI2NzIiLCJGb3JtYXQiOjAsIklzVmlzaWJsZSI6ZmFsc2UsIkxhc3RLbm93blZpc2liaWxpdHlTdGF0ZSI6ZmFsc2V9LCJJZCI6ImE5OGRkNzZmLTMyYjItNDE3NS05YmIzLWU5ZmVjZjJjYTlkNyIsIkltcG9ydElkIjpudWxsLCJUaXRsZSI6IlRyYWluaW5ncywgZGV2ZWxvcG1lbnQgb2YgU01TRSIsIk5vdGUiOm51bGwsIkh5cGVybGluayI6eyIkaWQiOiI2NzMiLCJBZGRyZXNzIjoiIiwiU3ViQWRkcmVzcyI6IiJ9LCJJc0NoYW5nZWQiOmZhbHNlLCJJc05ldyI6ZmFsc2V9fV0sIk1pbGVzdG9uZXMiOltdfV0sIk1zUHJvamVjdEl0ZW1zVHJlZSI6eyIkaWQiOiI2NzQiLCJSb290Ijp7IkltcG9ydElkIjpudWxsLCJJc0ltcG9ydGVkIjpmYWxzZSwiQ2hpbGRyZW4iOltdfX0sIk1ldGFkYXRhIjp7IiRpZCI6IjY3NSIsIlJlY2VudENvbG9yc0NvbGxlY3Rpb24iOiJbXCIjRkY1MjkzQ0RcIixcIiNGRkNFOTIwMFwiLFwiI0ZGNzRBRDQ5XCIsXCIjRkY3MzczNzNcIixcIiNGRjQ0NTQ2QVwiLFwiI0ZGRkVCQTBBXCIsXCIjRkY3MEFENDdcIixcIiNGRkIyMEUxMlwiXSJ9LCJTZXR0aW5ncyI6eyIkaWQiOiI2NzYiLCJJbXBhT3B0aW9ucyI6eyIkaWQiOiI2Nzc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2NzgiLCJVc2VUaW1lIjpmYWxzZSwiV29ya0RheVN0YXJ0IjoiMDA6MDA6MDAiLCJXb3JrRGF5RW5kIjoiMjM6NTk6MDAifSwiTGFzdFVzZWRUZW1wbGF0ZUlkIjoiZjM3NDYwNjMtMDA0Yy00NDVkLTkxODctY2VkZjdhY2UxNDNiIiwiRmlyc3RXZWVrT2ZZZWFyIjow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MSE working group creation"/>
  <p:tag name="OTLDATE" val="2020-12-04T11:59:00.0000000"/>
  <p:tag name="OTLPOSITIONONTASK" val="None"/>
  <p:tag name="OTLRELATEDTASKID" val="00000000-0000-0000-0000-00000000000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MSE is developed, migration of content from Colab &amp; Eduphys"/>
  <p:tag name="OTLDATE" val="2021-11-01T23:59:00.0000000"/>
  <p:tag name="OTLPOSITIONONTASK" val="None"/>
  <p:tag name="OTLRELATEDTASKID" val="00000000-0000-0000-0000-00000000000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odle section for uploading of interactive content is opened"/>
  <p:tag name="OTLDATE" val="2021-01-03T23:59:00.0000000"/>
  <p:tag name="OTLPOSITIONONTASK" val="None"/>
  <p:tag name="OTLRELATEDTASKID" val="00000000-0000-0000-0000-00000000000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chnical requirements for SMSE are finalized"/>
  <p:tag name="OTLDATE" val="2021-01-03T23:59:00.0000000"/>
  <p:tag name="OTLPOSITIONONTASK" val="None"/>
  <p:tag name="OTLRELATEDTASKID" val="00000000-0000-0000-0000-0000000000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nder procedure is over, work begins"/>
  <p:tag name="OTLDATE" val="2021-04-11T23:59:00.0000000"/>
  <p:tag name="OTLPOSITIONONTASK" val="None"/>
  <p:tag name="OTLRELATEDTASKID" val="00000000-0000-0000-0000-00000000000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rst Workshop on real SMSE prototype"/>
  <p:tag name="OTLDATE" val="2021-06-20T23:59:00.0000000"/>
  <p:tag name="OTLPOSITIONONTASK" val="None"/>
  <p:tag name="OTLRELATEDTASKID" val="00000000-0000-0000-0000-00000000000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SCALETYPE" val="Months"/>
  <p:tag name="OTLTIMEBANDSCALEFORMAT" val="MMM"/>
  <p:tag name="OTLTIMEBANDQUICKPOSITION" val="Custom"/>
  <p:tag name="OTLTIMEBANDSHAPETYPE" val="RoundedCornerRectangleTimeband"/>
  <p:tag name="OTLTIMEBANDTHREEDEFFECTS" val="None"/>
  <p:tag name="OTLTIMEBANDAUTODATERANGE" val="True"/>
  <p:tag name="OTLTIMEBANDSTARTDATE" val="0001-01-01T00:00:00.0000000"/>
  <p:tag name="OTLTIMEBANDENDDATE" val="2022-04-0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134"/>
  <p:tag name="OTLTIMEBANDSHAPEPADDINGTOP" val="3"/>
  <p:tag name="OTLTIMEBANDFYSTARTMONTH" val="January"/>
  <p:tag name="OTLTIMEBANDSHOWFYLABEL" val="True"/>
  <p:tag name="OTLTIMEBANDUSESTARTINGOFTHEYEARFORFYNUMBERING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2-07T11:59:00.0000000Z"/>
  <p:tag name="OTLENDDATE" val="2020-12-30T20:47:00.0000000"/>
  <p:tag name="OTLDURATIONFORMAT" val="day"/>
  <p:tag name="OTLSPACING" val="3"/>
  <p:tag name="OTLSHAPETHICKNESSTYPE" val="Thi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17T11:59:00.0000000Z"/>
  <p:tag name="OTLENDDATE" val="2021-05-03T23:59:00.0000000Z"/>
  <p:tag name="OTLDURATIONFORMAT" val="day"/>
  <p:tag name="OTLSPACING" val="3"/>
  <p:tag name="OTLSHAPETHICKNESSTYPE" val="Thi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05T11:59:00.0000000Z"/>
  <p:tag name="OTLENDDATE" val="2021-10-15T11:59:00.0000000Z"/>
  <p:tag name="OTLDURATIONFORMAT" val="day"/>
  <p:tag name="OTLSPACING" val="3"/>
  <p:tag name="OTLSHAPETHICKNESSTYPE" val="Thi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1-01T11:59:00.0000000Z"/>
  <p:tag name="OTLENDDATE" val="2022-02-01T11:59:00.0000000Z"/>
  <p:tag name="OTLDURATIONFORMAT" val="day"/>
  <p:tag name="OTLSPACING" val="3"/>
  <p:tag name="OTLSHAPETHICKNESSTYPE" val="Thi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12-07T00:00:00.0000000Z"/>
  <p:tag name="OTLENDDATE" val="2021-01-11T23:59:00.0000000Z"/>
  <p:tag name="OTLDURATIONFORMAT" val="day"/>
  <p:tag name="OTLSPACING" val="3"/>
  <p:tag name="OTLSHAPETHICKNESSTYPE" val="Th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11T00:00:00.0000000Z"/>
  <p:tag name="OTLENDDATE" val="2021-03-11T23:59:00.0000000Z"/>
  <p:tag name="OTLDURATIONFORMAT" val="day"/>
  <p:tag name="OTLSPACING" val="3"/>
  <p:tag name="OTLSHAPETHICKNESSTYPE" val="Thi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01T00:00:00.0000000Z"/>
  <p:tag name="OTLENDDATE" val="2021-10-15T23:59:00.0000000Z"/>
  <p:tag name="OTLDURATIONFORMAT" val="day"/>
  <p:tag name="OTLSPACING" val="3"/>
  <p:tag name="OTLSHAPETHICKNESSTYPE" val="Thi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1-01T00:00:00.0000000Z"/>
  <p:tag name="OTLENDDATE" val="2022-02-01T23:59:00.0000000Z"/>
  <p:tag name="OTLDURATIONFORMAT" val="day"/>
  <p:tag name="OTLSPACING" val="3"/>
  <p:tag name="OTLSHAPETHICKNESSTYPE" val="Thi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7T00:00:00.0000000Z"/>
  <p:tag name="OTLENDDATE" val="2022-04-01T23:59:00.0000000Z"/>
  <p:tag name="OTLDURATIONFORMAT" val="day"/>
  <p:tag name="OTLSPACING" val="3"/>
  <p:tag name="OTLSHAPETHICKNESSTYPE" val="Thi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471</Words>
  <Application>Microsoft Office PowerPoint</Application>
  <PresentationFormat>Widescreen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arial, sans-serif</vt:lpstr>
      <vt:lpstr>Calibri</vt:lpstr>
      <vt:lpstr>Franklin Gothic Medium</vt:lpstr>
      <vt:lpstr>Times New Roman</vt:lpstr>
      <vt:lpstr>Тема Office</vt:lpstr>
      <vt:lpstr>Current State of SMSE</vt:lpstr>
      <vt:lpstr>Working Group on SMSE</vt:lpstr>
      <vt:lpstr>What SMSE could be like?</vt:lpstr>
      <vt:lpstr>Free preliminary edition of SMSE</vt:lpstr>
      <vt:lpstr>PowerPoint Presentation</vt:lpstr>
      <vt:lpstr>Work Package 4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Anatolijs Zabašta</cp:lastModifiedBy>
  <cp:revision>44</cp:revision>
  <dcterms:created xsi:type="dcterms:W3CDTF">2015-06-29T09:09:44Z</dcterms:created>
  <dcterms:modified xsi:type="dcterms:W3CDTF">2020-12-07T06:57:42Z</dcterms:modified>
</cp:coreProperties>
</file>