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5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4F88-7D09-4488-94E9-872C5BC857D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0435-DEF3-488D-81ED-55FC0249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3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67" y="3175001"/>
            <a:ext cx="7467680" cy="38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-1372270"/>
            <a:ext cx="11755491" cy="9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-1410376"/>
            <a:ext cx="11650701" cy="96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733" y="195154"/>
            <a:ext cx="12410722" cy="63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6833" y="-1155283"/>
            <a:ext cx="16594866" cy="92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80303"/>
            <a:ext cx="9224293" cy="66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4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5865"/>
            <a:ext cx="8088722" cy="55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64"/>
            <a:ext cx="13080607" cy="66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9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40"/>
            <a:ext cx="12115986" cy="63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3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3196" y="-1196033"/>
            <a:ext cx="15518391" cy="92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221" y="-1200796"/>
            <a:ext cx="14632442" cy="92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5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Riga Technical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Anatolijs Zabašta</dc:creator>
  <cp:lastModifiedBy>Anatolijs Zabašta</cp:lastModifiedBy>
  <cp:revision>15</cp:revision>
  <dcterms:created xsi:type="dcterms:W3CDTF">2021-11-15T08:19:57Z</dcterms:created>
  <dcterms:modified xsi:type="dcterms:W3CDTF">2021-11-16T16:42:03Z</dcterms:modified>
</cp:coreProperties>
</file>