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A5F5-753F-47B3-A106-D5CD8B848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10144-7D6D-4DBB-A08C-81445DA4B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67945-9F58-4280-8F46-2BF55701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56FA-CC9D-4851-86E7-015F7E52647E}" type="datetimeFigureOut">
              <a:rPr lang="lv-LV" smtClean="0"/>
              <a:t>29.03.2022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42F47-17C1-475C-8614-9272C054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DAF0E-C000-449B-94CE-A34F544E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1B04-BB00-4ED5-AF4B-399221980CD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894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8A8F-0A4C-4E1A-8F74-4946B8E2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947EB-DE75-4370-A720-BFF75368A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B4CB7-9FDE-4051-A40E-7ED06220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56FA-CC9D-4851-86E7-015F7E52647E}" type="datetimeFigureOut">
              <a:rPr lang="lv-LV" smtClean="0"/>
              <a:t>29.03.2022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378B7-1A42-497C-8F62-6EFC8C17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A170B-636F-4830-BF5C-284C7781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1B04-BB00-4ED5-AF4B-399221980CD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252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BFEA33-3B20-49C6-84DA-D5F149391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9BCA0-41F6-42D4-870A-73DB9CA09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FAC38-0C3B-43EF-9BE8-72C6DDB1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56FA-CC9D-4851-86E7-015F7E52647E}" type="datetimeFigureOut">
              <a:rPr lang="lv-LV" smtClean="0"/>
              <a:t>29.03.2022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0462-E68A-4681-801B-DA98BCFA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06F0-C4D7-4F34-B9CA-D0986D55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1B04-BB00-4ED5-AF4B-399221980CD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8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E0BD6-3CCC-426A-A768-4D376C47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68DBF-1A8A-4317-88CA-AB9746BF7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C074-7175-478A-B5F9-ED80C90CA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56FA-CC9D-4851-86E7-015F7E52647E}" type="datetimeFigureOut">
              <a:rPr lang="lv-LV" smtClean="0"/>
              <a:t>29.03.2022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23DC-FA73-4361-94C2-0B92D035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84177-6B39-4FB6-B036-11CFA26C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1B04-BB00-4ED5-AF4B-399221980CD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972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0267-93F5-48F0-9F09-F00663FB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475DA-C43D-47EC-ACD3-DBC7FA9D6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3A3B2-2E4F-49D5-B812-2C82D494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56FA-CC9D-4851-86E7-015F7E52647E}" type="datetimeFigureOut">
              <a:rPr lang="lv-LV" smtClean="0"/>
              <a:t>29.03.2022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0B026-4B62-4589-BFC1-F81A5977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F5586-69DC-4CEE-BA20-5796658D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1B04-BB00-4ED5-AF4B-399221980CD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357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75E9F-1F28-4508-AE62-DB550197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5457-2AA7-4E51-8433-50270571C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83077-B97B-46F6-94CE-96939CEBB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F949B-8D97-49A0-91AA-53AFF2E4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56FA-CC9D-4851-86E7-015F7E52647E}" type="datetimeFigureOut">
              <a:rPr lang="lv-LV" smtClean="0"/>
              <a:t>29.03.2022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EE5C5-607F-447D-8AE7-9010F2AB4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F0424-20F2-4C8B-B304-3770B54F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1B04-BB00-4ED5-AF4B-399221980CD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925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0123-8FF4-4345-83C1-36D9F5E70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F944B-A9DD-4789-BB84-BB00650EF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5828A-22E8-40E8-AE3E-15DF8B99B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32E93-D534-4A68-813A-0C7A6E185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8760E-694F-4FB5-BBCD-76A9BA5A7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6C185F-08AF-42A1-9EA9-B9A7061F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56FA-CC9D-4851-86E7-015F7E52647E}" type="datetimeFigureOut">
              <a:rPr lang="lv-LV" smtClean="0"/>
              <a:t>29.03.2022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5799F2-512C-4B7D-9A0F-9B558E04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2C057-F006-4B52-B7C9-AA53AA07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1B04-BB00-4ED5-AF4B-399221980CD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121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B634-FD1A-46BC-8F4F-6A64E031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76D02-E4EC-47BE-98E4-0582FB4F6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56FA-CC9D-4851-86E7-015F7E52647E}" type="datetimeFigureOut">
              <a:rPr lang="lv-LV" smtClean="0"/>
              <a:t>29.03.2022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3DAA2-8377-4019-B964-DEFF6382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E1E54-A638-4CD0-B9DA-56D65B7A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1B04-BB00-4ED5-AF4B-399221980CD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02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A28EBF-05AF-4D87-9AA4-F04D8753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56FA-CC9D-4851-86E7-015F7E52647E}" type="datetimeFigureOut">
              <a:rPr lang="lv-LV" smtClean="0"/>
              <a:t>29.03.2022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5CCD9-524F-46B9-BA30-16764457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07B8C-335A-44EB-BA88-58620FA9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1B04-BB00-4ED5-AF4B-399221980CD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186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0FAC-4FD8-4EF0-8E9C-A43CAC26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9E8A5-0730-40B0-A00D-837075C52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AD6DA-E8E5-4F70-9F24-A3192C05B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AEEAB-B65F-4AF6-8EE0-E390C642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56FA-CC9D-4851-86E7-015F7E52647E}" type="datetimeFigureOut">
              <a:rPr lang="lv-LV" smtClean="0"/>
              <a:t>29.03.2022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39F10-7130-4B6A-821D-5CC217C7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1A2FF-C919-4C90-A33F-FEA3FFBB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1B04-BB00-4ED5-AF4B-399221980CD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507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F75E-C0FC-4616-BBB9-5EF1B61B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C40B13-DAD6-48B7-9162-97A9BA9E5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BA97C-8B6C-48A3-AC82-87F9C3341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87B23-2CBD-40D1-AAAF-1A248049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56FA-CC9D-4851-86E7-015F7E52647E}" type="datetimeFigureOut">
              <a:rPr lang="lv-LV" smtClean="0"/>
              <a:t>29.03.2022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28615-5DF6-4D9A-A72B-D1E0B4EA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8B2C5-4EDE-4BE8-956B-95CE4BC7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1B04-BB00-4ED5-AF4B-399221980CD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4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12E76-E76F-4B74-A068-E502E177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AFDC4-82A9-4CB0-A6E0-9503F5550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6F677-B540-4E67-ACC9-5E5C5F57C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56FA-CC9D-4851-86E7-015F7E52647E}" type="datetimeFigureOut">
              <a:rPr lang="lv-LV" smtClean="0"/>
              <a:t>29.03.2022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D187F-78F9-4B91-A568-8BD03C0CE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E5540-6019-4B07-B95C-1195FE1C0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1B04-BB00-4ED5-AF4B-399221980CD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366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8E120-4780-46D8-9EDA-9A7ABE3125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13098-F460-490F-8A6B-231CF674D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8ECF5-E487-49F6-826C-F66A0D86D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514"/>
            <a:ext cx="12192000" cy="59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1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9999-DDC8-41B7-B4BF-F970CD8C3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0745B-1CE9-4676-A39A-17C7389C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827BE-C323-4FA4-A146-6AC786EEA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401"/>
            <a:ext cx="12192000" cy="604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7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Anatolijs Zabašta</dc:creator>
  <cp:lastModifiedBy>Anatolijs Zabašta</cp:lastModifiedBy>
  <cp:revision>3</cp:revision>
  <dcterms:created xsi:type="dcterms:W3CDTF">2022-03-29T12:36:05Z</dcterms:created>
  <dcterms:modified xsi:type="dcterms:W3CDTF">2022-03-29T14:52:23Z</dcterms:modified>
</cp:coreProperties>
</file>