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1" r:id="rId2"/>
    <p:sldId id="314" r:id="rId3"/>
    <p:sldId id="379" r:id="rId4"/>
    <p:sldId id="325" r:id="rId5"/>
    <p:sldId id="352" r:id="rId6"/>
    <p:sldId id="455" r:id="rId7"/>
    <p:sldId id="445" r:id="rId8"/>
    <p:sldId id="456" r:id="rId9"/>
    <p:sldId id="457" r:id="rId10"/>
    <p:sldId id="458" r:id="rId11"/>
    <p:sldId id="41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4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3DF6A-4785-4007-821E-C6C42080B748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64F25-9E1F-4A16-A886-460A965BB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14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FA386C-8F43-4801-9E50-28F53DBB3068}" type="slidenum">
              <a:rPr lang="lv-LV" smtClean="0"/>
              <a:pPr>
                <a:defRPr/>
              </a:pPr>
              <a:t>1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514563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AB9E-FBE4-4982-93EB-EBCDD063917F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F3B0B-5061-41FF-B7DD-F80079826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16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AB9E-FBE4-4982-93EB-EBCDD063917F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F3B0B-5061-41FF-B7DD-F80079826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62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AB9E-FBE4-4982-93EB-EBCDD063917F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F3B0B-5061-41FF-B7DD-F80079826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854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dalu_slaid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914400" y="2371744"/>
            <a:ext cx="10363200" cy="1470025"/>
          </a:xfrm>
        </p:spPr>
        <p:txBody>
          <a:bodyPr>
            <a:noAutofit/>
          </a:bodyPr>
          <a:lstStyle>
            <a:lvl1pPr algn="ctr">
              <a:defRPr sz="5500" b="1" i="0">
                <a:solidFill>
                  <a:srgbClr val="00555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013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/>
            </a:lvl1pPr>
            <a:lvl2pPr>
              <a:spcBef>
                <a:spcPts val="0"/>
              </a:spcBef>
              <a:spcAft>
                <a:spcPts val="1200"/>
              </a:spcAft>
              <a:defRPr/>
            </a:lvl2pPr>
            <a:lvl3pPr>
              <a:spcBef>
                <a:spcPts val="0"/>
              </a:spcBef>
              <a:spcAft>
                <a:spcPts val="1200"/>
              </a:spcAft>
              <a:defRPr/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AB9E-FBE4-4982-93EB-EBCDD063917F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F3B0B-5061-41FF-B7DD-F80079826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66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AB9E-FBE4-4982-93EB-EBCDD063917F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F3B0B-5061-41FF-B7DD-F80079826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55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AB9E-FBE4-4982-93EB-EBCDD063917F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F3B0B-5061-41FF-B7DD-F80079826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582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AB9E-FBE4-4982-93EB-EBCDD063917F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F3B0B-5061-41FF-B7DD-F80079826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46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AB9E-FBE4-4982-93EB-EBCDD063917F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F3B0B-5061-41FF-B7DD-F80079826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63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AB9E-FBE4-4982-93EB-EBCDD063917F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F3B0B-5061-41FF-B7DD-F80079826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580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AB9E-FBE4-4982-93EB-EBCDD063917F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F3B0B-5061-41FF-B7DD-F80079826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09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AB9E-FBE4-4982-93EB-EBCDD063917F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F3B0B-5061-41FF-B7DD-F80079826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4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CAB9E-FBE4-4982-93EB-EBCDD063917F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F3B0B-5061-41FF-B7DD-F80079826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19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1079305" y="2006496"/>
            <a:ext cx="10274495" cy="171484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Development of practically-oriented student-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centred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education in the field of modelling of Cyber-Physical Systems –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CybPhys</a:t>
            </a:r>
            <a:br>
              <a:rPr lang="en-US" sz="3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609557-EPP-1-2019-1-LV-EPPKA2-CBHE-JP – ERASMUS+ CBHE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738C8-7D9C-41F8-A850-12E8908D2E5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788" y="201257"/>
            <a:ext cx="3202030" cy="914633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760" y="175354"/>
            <a:ext cx="1252817" cy="1254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54103" y="4086282"/>
            <a:ext cx="64956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WS meeting on</a:t>
            </a:r>
            <a:r>
              <a:rPr lang="lv-LV" sz="2800" b="1" dirty="0">
                <a:solidFill>
                  <a:schemeClr val="accent1">
                    <a:lumMod val="50000"/>
                  </a:schemeClr>
                </a:solidFill>
              </a:rPr>
              <a:t> QA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with external expert</a:t>
            </a:r>
          </a:p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January 23</a:t>
            </a:r>
            <a:r>
              <a:rPr lang="en-US" sz="2800" b="1" baseline="30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2023</a:t>
            </a:r>
          </a:p>
        </p:txBody>
      </p:sp>
      <p:sp>
        <p:nvSpPr>
          <p:cNvPr id="4" name="Rectangle 3"/>
          <p:cNvSpPr/>
          <p:nvPr/>
        </p:nvSpPr>
        <p:spPr>
          <a:xfrm>
            <a:off x="4532331" y="5433020"/>
            <a:ext cx="70495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/>
              <a:t>Anatolijs </a:t>
            </a:r>
            <a:r>
              <a:rPr lang="en-US" b="1" dirty="0" err="1"/>
              <a:t>Zabashta</a:t>
            </a:r>
            <a:r>
              <a:rPr lang="en-US" dirty="0"/>
              <a:t>, </a:t>
            </a:r>
          </a:p>
          <a:p>
            <a:pPr algn="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coordinator</a:t>
            </a:r>
          </a:p>
          <a:p>
            <a:pPr algn="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Riga Technical University</a:t>
            </a:r>
          </a:p>
        </p:txBody>
      </p:sp>
      <p:pic>
        <p:nvPicPr>
          <p:cNvPr id="9" name="Рисунок 14" descr="Official_лого- CYBPHYS-серебро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110" y="471943"/>
            <a:ext cx="2666308" cy="5671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122761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685C5-85BE-4701-B49D-03ED86D7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870A9-A5B0-4C4C-A2C7-B2AEB94DB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3DE0D5-801B-4B58-91B4-88D371E9C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654" y="0"/>
            <a:ext cx="113546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975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Thank you for the questions!</a:t>
            </a:r>
          </a:p>
        </p:txBody>
      </p:sp>
    </p:spTree>
    <p:extLst>
      <p:ext uri="{BB962C8B-B14F-4D97-AF65-F5344CB8AC3E}">
        <p14:creationId xmlns:p14="http://schemas.microsoft.com/office/powerpoint/2010/main" val="1328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5374"/>
            <a:ext cx="10515600" cy="919978"/>
          </a:xfrm>
        </p:spPr>
        <p:txBody>
          <a:bodyPr/>
          <a:lstStyle/>
          <a:p>
            <a:r>
              <a:rPr lang="en-US" dirty="0"/>
              <a:t>Agenda for September 19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933" y="1702231"/>
            <a:ext cx="10515601" cy="4714613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Quality assurance issues of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CybPhys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project – 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Irina </a:t>
            </a:r>
            <a:r>
              <a:rPr lang="en-GB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Kulitane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, expert of </a:t>
            </a:r>
            <a:r>
              <a:rPr lang="en-GB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Konso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 Ltd.</a:t>
            </a:r>
            <a:endParaRPr lang="lv-LV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Discussion on QA issues – all partners</a:t>
            </a: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Next steps on QA by the end of the project</a:t>
            </a:r>
            <a:endParaRPr lang="lv-LV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issues</a:t>
            </a:r>
          </a:p>
          <a:p>
            <a:pPr lvl="1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Student’s school in Nicosia</a:t>
            </a:r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162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5374"/>
            <a:ext cx="10515600" cy="919978"/>
          </a:xfrm>
        </p:spPr>
        <p:txBody>
          <a:bodyPr/>
          <a:lstStyle/>
          <a:p>
            <a:r>
              <a:rPr lang="en-US" dirty="0"/>
              <a:t>Project progress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5352"/>
            <a:ext cx="11040687" cy="5588310"/>
          </a:xfrm>
        </p:spPr>
        <p:txBody>
          <a:bodyPr>
            <a:normAutofit lnSpcReduction="10000"/>
          </a:bodyPr>
          <a:lstStyle/>
          <a:p>
            <a:pPr lvl="0">
              <a:lnSpc>
                <a:spcPct val="80000"/>
              </a:lnSpc>
            </a:pPr>
            <a:r>
              <a:rPr lang="en-GB" dirty="0"/>
              <a:t>On-line WS on SMSE acquisition was held on January 12</a:t>
            </a:r>
            <a:r>
              <a:rPr lang="en-GB" baseline="30000" dirty="0"/>
              <a:t>th</a:t>
            </a:r>
            <a:r>
              <a:rPr lang="en-GB" dirty="0"/>
              <a:t> </a:t>
            </a:r>
          </a:p>
          <a:p>
            <a:pPr lvl="0">
              <a:lnSpc>
                <a:spcPct val="80000"/>
              </a:lnSpc>
            </a:pPr>
            <a:r>
              <a:rPr lang="en-GB" dirty="0"/>
              <a:t>On-line workshop will be arranged by CPNU in February – March. </a:t>
            </a:r>
          </a:p>
          <a:p>
            <a:pPr lvl="1">
              <a:lnSpc>
                <a:spcPct val="80000"/>
              </a:lnSpc>
            </a:pPr>
            <a:r>
              <a:rPr lang="en-GB" dirty="0"/>
              <a:t>The date of WS will be confirmed by CPNU with the project partners by the end of January.</a:t>
            </a:r>
            <a:endParaRPr lang="lv-LV" dirty="0"/>
          </a:p>
          <a:p>
            <a:pPr lvl="0">
              <a:lnSpc>
                <a:spcPct val="80000"/>
              </a:lnSpc>
            </a:pPr>
            <a:r>
              <a:rPr lang="en-GB" dirty="0"/>
              <a:t>CPNU and partners will make preparation to WS in Bruges on “</a:t>
            </a:r>
            <a:r>
              <a:rPr lang="en-GB" dirty="0">
                <a:solidFill>
                  <a:srgbClr val="0070C0"/>
                </a:solidFill>
              </a:rPr>
              <a:t>Acquisition of SMSE – eLearning platform</a:t>
            </a:r>
            <a:r>
              <a:rPr lang="en-GB" dirty="0"/>
              <a:t>”. </a:t>
            </a:r>
          </a:p>
          <a:p>
            <a:pPr lvl="1">
              <a:lnSpc>
                <a:spcPct val="80000"/>
              </a:lnSpc>
            </a:pPr>
            <a:r>
              <a:rPr lang="en-GB" dirty="0"/>
              <a:t>Since each Ukrainian (EU partners are welcomed!) should develop at least one laboratory work on SMSE, participants of the workshop should fulfil a homework before WS in Bruges. </a:t>
            </a:r>
          </a:p>
          <a:p>
            <a:pPr lvl="1">
              <a:lnSpc>
                <a:spcPct val="80000"/>
              </a:lnSpc>
            </a:pPr>
            <a:r>
              <a:rPr lang="en-GB" dirty="0"/>
              <a:t>CPNU will prepare in advance home task and recommendations before WS.</a:t>
            </a:r>
          </a:p>
          <a:p>
            <a:pPr>
              <a:lnSpc>
                <a:spcPct val="80000"/>
              </a:lnSpc>
            </a:pPr>
            <a:r>
              <a:rPr lang="en-US" dirty="0"/>
              <a:t>Purchase of laptops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Confirmation from the Ministry of Economy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Adjustments of PA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RTU will transfer advance 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897556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172306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 5 Quality Assurance</a:t>
            </a:r>
            <a:b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4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662045"/>
          </a:xfrm>
        </p:spPr>
        <p:txBody>
          <a:bodyPr>
            <a:normAutofit/>
          </a:bodyPr>
          <a:lstStyle/>
          <a:p>
            <a:r>
              <a:rPr lang="lv-LV" sz="2800" b="1" dirty="0">
                <a:solidFill>
                  <a:schemeClr val="accent1">
                    <a:lumMod val="50000"/>
                  </a:schemeClr>
                </a:solidFill>
              </a:rPr>
              <a:t>Irina </a:t>
            </a:r>
            <a:r>
              <a:rPr lang="lv-LV" sz="2800" b="1" dirty="0" err="1">
                <a:solidFill>
                  <a:schemeClr val="accent1">
                    <a:lumMod val="50000"/>
                  </a:schemeClr>
                </a:solidFill>
              </a:rPr>
              <a:t>Kulitane</a:t>
            </a:r>
            <a:r>
              <a:rPr lang="lv-LV" sz="28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lv-LV" sz="2800" b="1" dirty="0" err="1">
                <a:solidFill>
                  <a:schemeClr val="accent1">
                    <a:lumMod val="50000"/>
                  </a:schemeClr>
                </a:solidFill>
              </a:rPr>
              <a:t>Konso</a:t>
            </a:r>
            <a:r>
              <a:rPr lang="lv-LV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lv-LV" sz="2800" b="1" dirty="0" err="1">
                <a:solidFill>
                  <a:schemeClr val="accent1">
                    <a:lumMod val="50000"/>
                  </a:schemeClr>
                </a:solidFill>
              </a:rPr>
              <a:t>Ltd</a:t>
            </a:r>
            <a:endParaRPr lang="en-GB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F2C7DE-CB51-408B-88C7-AE259D5C682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953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471564"/>
          </a:xfrm>
        </p:spPr>
        <p:txBody>
          <a:bodyPr>
            <a:normAutofit/>
          </a:bodyPr>
          <a:lstStyle/>
          <a:p>
            <a:r>
              <a:rPr lang="en-GB" sz="5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 tasks and the next steps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F2C7DE-CB51-408B-88C7-AE259D5C682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26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79BB31-D303-4C84-9585-F2D61EE8C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682" y="-85747"/>
            <a:ext cx="4261468" cy="26523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400332-304D-4294-B0AE-593D96AF1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34586" cy="49917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385CF9-A9CC-406B-968D-1ABC1894B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8129" y="3110031"/>
            <a:ext cx="4848902" cy="330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99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162"/>
            <a:ext cx="10515600" cy="1325563"/>
          </a:xfrm>
        </p:spPr>
        <p:txBody>
          <a:bodyPr/>
          <a:lstStyle/>
          <a:p>
            <a:r>
              <a:rPr lang="en-US" dirty="0"/>
              <a:t>Further tasks and the next steps</a:t>
            </a:r>
            <a:r>
              <a:rPr lang="lv-LV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117" y="1198485"/>
            <a:ext cx="11384838" cy="544201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Students training in UCY, Nicosia, Jan. 30- Feb. 10</a:t>
            </a:r>
            <a:r>
              <a:rPr lang="en-US" baseline="30000" dirty="0"/>
              <a:t>th</a:t>
            </a:r>
            <a:r>
              <a:rPr lang="en-US" dirty="0"/>
              <a:t>, 2023 (at site and online)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00B050"/>
                </a:solidFill>
              </a:rPr>
              <a:t>Meeting on March 16-18</a:t>
            </a:r>
            <a:r>
              <a:rPr lang="en-US" baseline="30000" dirty="0">
                <a:solidFill>
                  <a:srgbClr val="00B050"/>
                </a:solidFill>
              </a:rPr>
              <a:t>th</a:t>
            </a:r>
            <a:r>
              <a:rPr lang="en-US" dirty="0">
                <a:solidFill>
                  <a:srgbClr val="00B050"/>
                </a:solidFill>
              </a:rPr>
              <a:t> in Riga!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Purchase of laptops 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0070C0"/>
                </a:solidFill>
              </a:rPr>
              <a:t>CPNU will arrange a seminar on SMSE in February-March. </a:t>
            </a:r>
          </a:p>
          <a:p>
            <a:pPr>
              <a:lnSpc>
                <a:spcPct val="100000"/>
              </a:lnSpc>
            </a:pPr>
            <a:r>
              <a:rPr lang="en-US" dirty="0"/>
              <a:t>Preparation to the WS in Bruges on April 12-14</a:t>
            </a:r>
            <a:r>
              <a:rPr lang="en-US" baseline="30000" dirty="0"/>
              <a:t>th</a:t>
            </a:r>
            <a:r>
              <a:rPr lang="en-US" dirty="0"/>
              <a:t>. </a:t>
            </a:r>
            <a:endParaRPr lang="en-US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0070C0"/>
                </a:solidFill>
              </a:rPr>
              <a:t>Ukrainian partners will publish all documents, which proof accreditation of courses and study programs in the e-Library of </a:t>
            </a:r>
            <a:r>
              <a:rPr lang="en-US" dirty="0" err="1">
                <a:solidFill>
                  <a:srgbClr val="0070C0"/>
                </a:solidFill>
              </a:rPr>
              <a:t>CybPhys</a:t>
            </a:r>
            <a:r>
              <a:rPr lang="en-US" dirty="0">
                <a:solidFill>
                  <a:srgbClr val="0070C0"/>
                </a:solidFill>
              </a:rPr>
              <a:t>.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Accreditation of study programs and courses by the end </a:t>
            </a:r>
            <a:r>
              <a:rPr lang="en-US" dirty="0">
                <a:solidFill>
                  <a:srgbClr val="0070C0"/>
                </a:solidFill>
              </a:rPr>
              <a:t>of April 2023</a:t>
            </a:r>
            <a:r>
              <a:rPr lang="en-US" dirty="0"/>
              <a:t>.</a:t>
            </a:r>
            <a:endParaRPr lang="en-US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/>
              <a:t>Preparation to the Final conference in Riga on </a:t>
            </a:r>
            <a:r>
              <a:rPr lang="en-US" dirty="0">
                <a:solidFill>
                  <a:srgbClr val="0070C0"/>
                </a:solidFill>
              </a:rPr>
              <a:t>April 27-28</a:t>
            </a:r>
            <a:r>
              <a:rPr lang="en-US" baseline="30000" dirty="0">
                <a:solidFill>
                  <a:srgbClr val="0070C0"/>
                </a:solidFill>
              </a:rPr>
              <a:t>th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4400" baseline="30000" dirty="0">
                <a:solidFill>
                  <a:srgbClr val="0070C0"/>
                </a:solidFill>
              </a:rPr>
              <a:t> - Sustainability plan beyond the project</a:t>
            </a:r>
            <a:endParaRPr lang="en-US" sz="4400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437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3F1F2-5596-4B76-ABD4-381A103DC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36028-D328-4FA8-A3AC-CDC37AF75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7C4687-0C9F-42AF-9C3B-D54255FEE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84" y="0"/>
            <a:ext cx="120394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319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7BC09-1AEE-413D-B8E0-367D7251C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969EC-4298-4B13-8D56-837A41B8E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AF4C84-73CD-43E0-99AA-123E7D5F2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03" y="0"/>
            <a:ext cx="111469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42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5081</TotalTime>
  <Words>337</Words>
  <Application>Microsoft Office PowerPoint</Application>
  <PresentationFormat>Widescreen</PresentationFormat>
  <Paragraphs>41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Verdana</vt:lpstr>
      <vt:lpstr>Wingdings</vt:lpstr>
      <vt:lpstr>Office Theme</vt:lpstr>
      <vt:lpstr>Development of practically-oriented student-centred education in the field of modelling of Cyber-Physical Systems – CybPhys 609557-EPP-1-2019-1-LV-EPPKA2-CBHE-JP – ERASMUS+ CBHE</vt:lpstr>
      <vt:lpstr>Agenda for September 19th </vt:lpstr>
      <vt:lpstr>Project progress</vt:lpstr>
      <vt:lpstr>WP 5 Quality Assurance </vt:lpstr>
      <vt:lpstr>Further tasks and the next steps</vt:lpstr>
      <vt:lpstr>PowerPoint Presentation</vt:lpstr>
      <vt:lpstr>Further tasks and the next steps </vt:lpstr>
      <vt:lpstr>PowerPoint Presentation</vt:lpstr>
      <vt:lpstr>PowerPoint Presentation</vt:lpstr>
      <vt:lpstr>PowerPoint Presentation</vt:lpstr>
      <vt:lpstr>Thank you for the questions!</vt:lpstr>
    </vt:vector>
  </TitlesOfParts>
  <Company>Riga Technical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Industry – academia cooperation support for creative thinking skills strengthening of undergraduates’ students in electrical engineering</dc:title>
  <dc:creator>Anatolijs Zabašta</dc:creator>
  <cp:lastModifiedBy>Anatolijs Zabašta</cp:lastModifiedBy>
  <cp:revision>511</cp:revision>
  <dcterms:created xsi:type="dcterms:W3CDTF">2018-04-15T12:36:21Z</dcterms:created>
  <dcterms:modified xsi:type="dcterms:W3CDTF">2023-01-23T19:26:54Z</dcterms:modified>
</cp:coreProperties>
</file>