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media/image37.jpg" ContentType="image/jpeg"/>
  <Override PartName="/ppt/notesSlides/notesSlide1.xml" ContentType="application/vnd.openxmlformats-officedocument.presentationml.notesSlide+xml"/>
  <Override PartName="/ppt/media/image48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7" r:id="rId9"/>
    <p:sldId id="268" r:id="rId10"/>
    <p:sldId id="269" r:id="rId11"/>
    <p:sldId id="270" r:id="rId12"/>
    <p:sldId id="271" r:id="rId13"/>
    <p:sldId id="266" r:id="rId14"/>
    <p:sldId id="264" r:id="rId15"/>
  </p:sldIdLst>
  <p:sldSz cx="20104100" cy="11309350"/>
  <p:notesSz cx="20104100" cy="113093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71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768" y="8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6F952E-6DCD-4787-BDB0-96259AC32303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9FA64A-AC4A-42F6-8F2B-95D6EA3301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1856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ru-RU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270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0" i="0">
                <a:solidFill>
                  <a:srgbClr val="1A4378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0" i="0">
                <a:solidFill>
                  <a:srgbClr val="1A4378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3/16/2023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78318" y="0"/>
            <a:ext cx="5916050" cy="209417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285088" cy="2719288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8835" y="2155117"/>
            <a:ext cx="8930932" cy="893093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0" i="0">
                <a:solidFill>
                  <a:srgbClr val="1A4378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3/16/2023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3/16/2023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30467" y="1018365"/>
            <a:ext cx="17133857" cy="50783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2600273" y="3327359"/>
            <a:ext cx="17088485" cy="276999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1005205" y="10517696"/>
            <a:ext cx="4623943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6835394" y="10517696"/>
            <a:ext cx="6433312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4474953" y="10517696"/>
            <a:ext cx="4623943" cy="276999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6095D27-B198-4E18-A0B2-EC00A52303AE}" type="slidenum">
              <a:rPr lang="uk-UA" altLang="uk-UA"/>
              <a:pPr>
                <a:defRPr/>
              </a:pPr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61451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253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078318" y="0"/>
            <a:ext cx="5916050" cy="20941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35228" y="327812"/>
            <a:ext cx="14949805" cy="14243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0" i="0">
                <a:solidFill>
                  <a:srgbClr val="1A4378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72821" y="5239810"/>
            <a:ext cx="18358456" cy="54089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6.jpeg"/><Relationship Id="rId7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38.jpeg"/><Relationship Id="rId4" Type="http://schemas.openxmlformats.org/officeDocument/2006/relationships/image" Target="../media/image37.jpg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jpg"/><Relationship Id="rId7" Type="http://schemas.openxmlformats.org/officeDocument/2006/relationships/image" Target="../media/image53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jpg"/><Relationship Id="rId4" Type="http://schemas.openxmlformats.org/officeDocument/2006/relationships/image" Target="../media/image7.jpg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7.jpg"/><Relationship Id="rId7" Type="http://schemas.openxmlformats.org/officeDocument/2006/relationships/image" Target="../media/image16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Relationship Id="rId9" Type="http://schemas.openxmlformats.org/officeDocument/2006/relationships/image" Target="../media/image1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2.jpg"/><Relationship Id="rId7" Type="http://schemas.openxmlformats.org/officeDocument/2006/relationships/image" Target="../media/image25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7.jpg"/><Relationship Id="rId7" Type="http://schemas.openxmlformats.org/officeDocument/2006/relationships/image" Target="../media/image3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Relationship Id="rId9" Type="http://schemas.openxmlformats.org/officeDocument/2006/relationships/image" Target="../media/image3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nato.int/science/" TargetMode="External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90737" y="0"/>
            <a:ext cx="8213362" cy="1130855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7050" y="320675"/>
            <a:ext cx="10699890" cy="1268232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ctr">
              <a:lnSpc>
                <a:spcPts val="5125"/>
              </a:lnSpc>
              <a:spcBef>
                <a:spcPts val="135"/>
              </a:spcBef>
            </a:pPr>
            <a:r>
              <a:rPr sz="3200" b="1" dirty="0">
                <a:ln w="0"/>
                <a:solidFill>
                  <a:schemeClr val="accent1"/>
                </a:solidFill>
                <a:latin typeface="Verdana"/>
                <a:cs typeface="Verdana"/>
              </a:rPr>
              <a:t>НАЦІОНАЛЬНИЙ УНІВЕРСИТЕТ</a:t>
            </a:r>
          </a:p>
          <a:p>
            <a:pPr marL="98425" algn="ctr">
              <a:lnSpc>
                <a:spcPts val="5125"/>
              </a:lnSpc>
            </a:pPr>
            <a:r>
              <a:rPr sz="3200" b="1" dirty="0">
                <a:ln w="0"/>
                <a:solidFill>
                  <a:schemeClr val="accent1"/>
                </a:solidFill>
                <a:latin typeface="Verdana"/>
                <a:cs typeface="Verdana"/>
              </a:rPr>
              <a:t>«ЧЕРНІГІВСЬКА ПОЛІТЕХНІКА»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92509" y="1539875"/>
            <a:ext cx="11431270" cy="962244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109980" algn="ctr">
              <a:lnSpc>
                <a:spcPct val="100000"/>
              </a:lnSpc>
              <a:spcBef>
                <a:spcPts val="120"/>
              </a:spcBef>
            </a:pPr>
            <a:r>
              <a:rPr sz="4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Chernihiv Polytechnic </a:t>
            </a:r>
            <a:endParaRPr lang="uk-UA" sz="4100" b="1" dirty="0">
              <a:solidFill>
                <a:schemeClr val="tx2">
                  <a:lumMod val="60000"/>
                  <a:lumOff val="40000"/>
                </a:schemeClr>
              </a:solidFill>
              <a:latin typeface="Verdana"/>
              <a:cs typeface="Verdana"/>
            </a:endParaRPr>
          </a:p>
          <a:p>
            <a:pPr marL="1109980" algn="ctr">
              <a:lnSpc>
                <a:spcPct val="100000"/>
              </a:lnSpc>
              <a:spcBef>
                <a:spcPts val="120"/>
              </a:spcBef>
            </a:pPr>
            <a:r>
              <a:rPr sz="4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National University</a:t>
            </a:r>
          </a:p>
          <a:p>
            <a:pPr marL="63500">
              <a:lnSpc>
                <a:spcPct val="100000"/>
              </a:lnSpc>
              <a:spcBef>
                <a:spcPts val="3590"/>
              </a:spcBef>
            </a:pPr>
            <a:r>
              <a:rPr sz="1800" dirty="0">
                <a:solidFill>
                  <a:srgbClr val="1D1D1B"/>
                </a:solidFill>
                <a:latin typeface="Trebuchet MS"/>
                <a:cs typeface="Trebuchet MS"/>
              </a:rPr>
              <a:t>2 </a:t>
            </a:r>
            <a:r>
              <a:rPr sz="2700" baseline="-7716" dirty="0">
                <a:solidFill>
                  <a:srgbClr val="1D1D1B"/>
                </a:solidFill>
                <a:latin typeface="Microsoft Sans Serif"/>
                <a:cs typeface="Microsoft Sans Serif"/>
              </a:rPr>
              <a:t>кол</a:t>
            </a:r>
            <a:r>
              <a:rPr sz="2700" baseline="-7716" dirty="0">
                <a:solidFill>
                  <a:srgbClr val="090203"/>
                </a:solidFill>
                <a:latin typeface="Microsoft Sans Serif"/>
                <a:cs typeface="Microsoft Sans Serif"/>
              </a:rPr>
              <a:t>еджі </a:t>
            </a:r>
            <a:r>
              <a:rPr sz="1800" dirty="0">
                <a:solidFill>
                  <a:srgbClr val="090203"/>
                </a:solidFill>
                <a:latin typeface="Trebuchet MS"/>
                <a:cs typeface="Trebuchet MS"/>
              </a:rPr>
              <a:t>/ </a:t>
            </a:r>
            <a:r>
              <a:rPr sz="1800" b="1" i="1" dirty="0">
                <a:solidFill>
                  <a:srgbClr val="090203"/>
                </a:solidFill>
                <a:latin typeface="Trebuchet MS"/>
                <a:cs typeface="Trebuchet MS"/>
              </a:rPr>
              <a:t>2 colleges</a:t>
            </a:r>
            <a:endParaRPr sz="1800" dirty="0">
              <a:latin typeface="Trebuchet MS"/>
              <a:cs typeface="Trebuchet MS"/>
            </a:endParaRPr>
          </a:p>
          <a:p>
            <a:pPr marL="63500">
              <a:lnSpc>
                <a:spcPct val="100000"/>
              </a:lnSpc>
              <a:spcBef>
                <a:spcPts val="560"/>
              </a:spcBef>
            </a:pPr>
            <a:r>
              <a:rPr sz="1800" dirty="0">
                <a:solidFill>
                  <a:srgbClr val="090203"/>
                </a:solidFill>
                <a:latin typeface="Trebuchet MS"/>
                <a:cs typeface="Trebuchet MS"/>
              </a:rPr>
              <a:t>7 </a:t>
            </a:r>
            <a:r>
              <a:rPr sz="2700" baseline="-7716" dirty="0">
                <a:solidFill>
                  <a:srgbClr val="090203"/>
                </a:solidFill>
                <a:latin typeface="Microsoft Sans Serif"/>
                <a:cs typeface="Microsoft Sans Serif"/>
              </a:rPr>
              <a:t>навчально</a:t>
            </a:r>
            <a:r>
              <a:rPr sz="1800" dirty="0">
                <a:solidFill>
                  <a:srgbClr val="090203"/>
                </a:solidFill>
                <a:latin typeface="Trebuchet MS"/>
                <a:cs typeface="Trebuchet MS"/>
              </a:rPr>
              <a:t>-</a:t>
            </a:r>
            <a:r>
              <a:rPr sz="2700" baseline="-7716" dirty="0">
                <a:solidFill>
                  <a:srgbClr val="090203"/>
                </a:solidFill>
                <a:latin typeface="Microsoft Sans Serif"/>
                <a:cs typeface="Microsoft Sans Serif"/>
              </a:rPr>
              <a:t>наукових інститутів </a:t>
            </a:r>
            <a:r>
              <a:rPr sz="1800" dirty="0">
                <a:solidFill>
                  <a:srgbClr val="090203"/>
                </a:solidFill>
                <a:latin typeface="Trebuchet MS"/>
                <a:cs typeface="Trebuchet MS"/>
              </a:rPr>
              <a:t>/ </a:t>
            </a:r>
            <a:r>
              <a:rPr sz="1800" b="1" i="1" dirty="0">
                <a:solidFill>
                  <a:srgbClr val="090203"/>
                </a:solidFill>
                <a:latin typeface="Trebuchet MS"/>
                <a:cs typeface="Trebuchet MS"/>
              </a:rPr>
              <a:t>7 educational and scientific institute</a:t>
            </a:r>
            <a:endParaRPr sz="1800" dirty="0">
              <a:latin typeface="Trebuchet MS"/>
              <a:cs typeface="Trebuchet MS"/>
            </a:endParaRPr>
          </a:p>
          <a:p>
            <a:pPr marL="63500" marR="217170">
              <a:lnSpc>
                <a:spcPct val="114799"/>
              </a:lnSpc>
              <a:spcBef>
                <a:spcPts val="484"/>
              </a:spcBef>
            </a:pPr>
            <a:r>
              <a:rPr sz="1800" dirty="0">
                <a:solidFill>
                  <a:srgbClr val="090203"/>
                </a:solidFill>
                <a:latin typeface="Microsoft Sans Serif"/>
                <a:cs typeface="Microsoft Sans Serif"/>
              </a:rPr>
              <a:t>Навчально</a:t>
            </a:r>
            <a:r>
              <a:rPr sz="2700" baseline="7716" dirty="0">
                <a:solidFill>
                  <a:srgbClr val="090203"/>
                </a:solidFill>
                <a:latin typeface="Trebuchet MS"/>
                <a:cs typeface="Trebuchet MS"/>
              </a:rPr>
              <a:t>-</a:t>
            </a:r>
            <a:r>
              <a:rPr sz="1800" dirty="0">
                <a:solidFill>
                  <a:srgbClr val="090203"/>
                </a:solidFill>
                <a:latin typeface="Microsoft Sans Serif"/>
                <a:cs typeface="Microsoft Sans Serif"/>
              </a:rPr>
              <a:t>науковий центр перепідготовки та заочного навчання </a:t>
            </a:r>
            <a:r>
              <a:rPr sz="2700" baseline="7716" dirty="0">
                <a:solidFill>
                  <a:srgbClr val="090203"/>
                </a:solidFill>
                <a:latin typeface="Trebuchet MS"/>
                <a:cs typeface="Trebuchet MS"/>
              </a:rPr>
              <a:t>/ </a:t>
            </a:r>
            <a:r>
              <a:rPr sz="2700" b="1" i="1" baseline="7716" dirty="0">
                <a:solidFill>
                  <a:srgbClr val="090203"/>
                </a:solidFill>
                <a:latin typeface="Trebuchet MS"/>
                <a:cs typeface="Trebuchet MS"/>
              </a:rPr>
              <a:t>Educational and Scientific Center for  </a:t>
            </a:r>
            <a:r>
              <a:rPr sz="1800" b="1" i="1" dirty="0">
                <a:solidFill>
                  <a:srgbClr val="090203"/>
                </a:solidFill>
                <a:latin typeface="Trebuchet MS"/>
                <a:cs typeface="Trebuchet MS"/>
              </a:rPr>
              <a:t>Retraining and Distance Learning</a:t>
            </a:r>
            <a:endParaRPr sz="1800" dirty="0">
              <a:latin typeface="Trebuchet MS"/>
              <a:cs typeface="Trebuchet MS"/>
            </a:endParaRPr>
          </a:p>
          <a:p>
            <a:pPr marL="63500">
              <a:lnSpc>
                <a:spcPct val="100000"/>
              </a:lnSpc>
              <a:spcBef>
                <a:spcPts val="560"/>
              </a:spcBef>
            </a:pPr>
            <a:r>
              <a:rPr sz="1800" dirty="0">
                <a:solidFill>
                  <a:srgbClr val="090203"/>
                </a:solidFill>
                <a:latin typeface="Trebuchet MS"/>
                <a:cs typeface="Trebuchet MS"/>
              </a:rPr>
              <a:t>30 </a:t>
            </a:r>
            <a:r>
              <a:rPr sz="2700" baseline="-7716" dirty="0">
                <a:solidFill>
                  <a:srgbClr val="090203"/>
                </a:solidFill>
                <a:latin typeface="Microsoft Sans Serif"/>
                <a:cs typeface="Microsoft Sans Serif"/>
              </a:rPr>
              <a:t>кафедр </a:t>
            </a:r>
            <a:r>
              <a:rPr sz="1800" dirty="0">
                <a:solidFill>
                  <a:srgbClr val="090203"/>
                </a:solidFill>
                <a:latin typeface="Trebuchet MS"/>
                <a:cs typeface="Trebuchet MS"/>
              </a:rPr>
              <a:t>/ </a:t>
            </a:r>
            <a:r>
              <a:rPr sz="1800" b="1" i="1" dirty="0">
                <a:solidFill>
                  <a:srgbClr val="090203"/>
                </a:solidFill>
                <a:latin typeface="Trebuchet MS"/>
                <a:cs typeface="Trebuchet MS"/>
              </a:rPr>
              <a:t>30 departments</a:t>
            </a:r>
            <a:endParaRPr sz="1800" dirty="0">
              <a:latin typeface="Trebuchet MS"/>
              <a:cs typeface="Trebuchet MS"/>
            </a:endParaRPr>
          </a:p>
          <a:p>
            <a:pPr marL="107950" marR="3975100">
              <a:lnSpc>
                <a:spcPct val="126000"/>
              </a:lnSpc>
            </a:pPr>
            <a:r>
              <a:rPr sz="2700" baseline="-7716" dirty="0">
                <a:solidFill>
                  <a:srgbClr val="090203"/>
                </a:solidFill>
                <a:latin typeface="Microsoft Sans Serif"/>
                <a:cs typeface="Microsoft Sans Serif"/>
              </a:rPr>
              <a:t>Аспірантура</a:t>
            </a:r>
            <a:r>
              <a:rPr sz="1800" dirty="0">
                <a:solidFill>
                  <a:srgbClr val="090203"/>
                </a:solidFill>
                <a:latin typeface="Trebuchet MS"/>
                <a:cs typeface="Trebuchet MS"/>
              </a:rPr>
              <a:t>, </a:t>
            </a:r>
            <a:r>
              <a:rPr sz="2700" baseline="-7716" dirty="0">
                <a:solidFill>
                  <a:srgbClr val="090203"/>
                </a:solidFill>
                <a:latin typeface="Microsoft Sans Serif"/>
                <a:cs typeface="Microsoft Sans Serif"/>
              </a:rPr>
              <a:t>докторантура </a:t>
            </a:r>
            <a:r>
              <a:rPr sz="1800" dirty="0">
                <a:solidFill>
                  <a:srgbClr val="090203"/>
                </a:solidFill>
                <a:latin typeface="Trebuchet MS"/>
                <a:cs typeface="Trebuchet MS"/>
              </a:rPr>
              <a:t>/ </a:t>
            </a:r>
            <a:r>
              <a:rPr sz="1800" b="1" i="1" dirty="0">
                <a:solidFill>
                  <a:srgbClr val="090203"/>
                </a:solidFill>
                <a:latin typeface="Trebuchet MS"/>
                <a:cs typeface="Trebuchet MS"/>
              </a:rPr>
              <a:t>Postgraduate and doctoral studies  </a:t>
            </a:r>
            <a:r>
              <a:rPr sz="2700" baseline="-7716" dirty="0">
                <a:solidFill>
                  <a:srgbClr val="090203"/>
                </a:solidFill>
                <a:latin typeface="Microsoft Sans Serif"/>
                <a:cs typeface="Microsoft Sans Serif"/>
              </a:rPr>
              <a:t>Система довузівської підготовки </a:t>
            </a:r>
            <a:r>
              <a:rPr sz="1800" dirty="0">
                <a:solidFill>
                  <a:srgbClr val="090203"/>
                </a:solidFill>
                <a:latin typeface="Trebuchet MS"/>
                <a:cs typeface="Trebuchet MS"/>
              </a:rPr>
              <a:t>/ </a:t>
            </a:r>
            <a:r>
              <a:rPr sz="1800" b="1" i="1" dirty="0">
                <a:solidFill>
                  <a:srgbClr val="090203"/>
                </a:solidFill>
                <a:latin typeface="Trebuchet MS"/>
                <a:cs typeface="Trebuchet MS"/>
              </a:rPr>
              <a:t>The system of pre-university training  </a:t>
            </a:r>
            <a:r>
              <a:rPr sz="2700" baseline="-7716" dirty="0">
                <a:solidFill>
                  <a:srgbClr val="090203"/>
                </a:solidFill>
                <a:latin typeface="Microsoft Sans Serif"/>
                <a:cs typeface="Microsoft Sans Serif"/>
              </a:rPr>
              <a:t>Бізнес</a:t>
            </a:r>
            <a:r>
              <a:rPr sz="1800" dirty="0">
                <a:solidFill>
                  <a:srgbClr val="090203"/>
                </a:solidFill>
                <a:latin typeface="Trebuchet MS"/>
                <a:cs typeface="Trebuchet MS"/>
              </a:rPr>
              <a:t>-</a:t>
            </a:r>
            <a:r>
              <a:rPr sz="2700" baseline="-7716" dirty="0">
                <a:solidFill>
                  <a:srgbClr val="090203"/>
                </a:solidFill>
                <a:latin typeface="Microsoft Sans Serif"/>
                <a:cs typeface="Microsoft Sans Serif"/>
              </a:rPr>
              <a:t>інноваційний центр </a:t>
            </a:r>
            <a:r>
              <a:rPr sz="1800" dirty="0">
                <a:solidFill>
                  <a:srgbClr val="090203"/>
                </a:solidFill>
                <a:latin typeface="Trebuchet MS"/>
                <a:cs typeface="Trebuchet MS"/>
              </a:rPr>
              <a:t>/ </a:t>
            </a:r>
            <a:r>
              <a:rPr sz="1800" b="1" i="1" dirty="0">
                <a:solidFill>
                  <a:srgbClr val="090203"/>
                </a:solidFill>
                <a:latin typeface="Trebuchet MS"/>
                <a:cs typeface="Trebuchet MS"/>
              </a:rPr>
              <a:t>Business innovation cente</a:t>
            </a:r>
            <a:r>
              <a:rPr sz="1800" dirty="0">
                <a:solidFill>
                  <a:srgbClr val="090203"/>
                </a:solidFill>
                <a:latin typeface="Trebuchet MS"/>
                <a:cs typeface="Trebuchet MS"/>
              </a:rPr>
              <a:t>r</a:t>
            </a:r>
            <a:endParaRPr sz="1800" dirty="0">
              <a:latin typeface="Trebuchet MS"/>
              <a:cs typeface="Trebuchet MS"/>
            </a:endParaRPr>
          </a:p>
          <a:p>
            <a:pPr marL="107950">
              <a:lnSpc>
                <a:spcPct val="100000"/>
              </a:lnSpc>
              <a:spcBef>
                <a:spcPts val="560"/>
              </a:spcBef>
            </a:pPr>
            <a:r>
              <a:rPr sz="2700" baseline="-7716" dirty="0">
                <a:solidFill>
                  <a:srgbClr val="090203"/>
                </a:solidFill>
                <a:latin typeface="Microsoft Sans Serif"/>
                <a:cs typeface="Microsoft Sans Serif"/>
              </a:rPr>
              <a:t>Редакційно</a:t>
            </a:r>
            <a:r>
              <a:rPr sz="1800" dirty="0">
                <a:solidFill>
                  <a:srgbClr val="090203"/>
                </a:solidFill>
                <a:latin typeface="Trebuchet MS"/>
                <a:cs typeface="Trebuchet MS"/>
              </a:rPr>
              <a:t>-</a:t>
            </a:r>
            <a:r>
              <a:rPr sz="2700" baseline="-7716" dirty="0">
                <a:solidFill>
                  <a:srgbClr val="090203"/>
                </a:solidFill>
                <a:latin typeface="Microsoft Sans Serif"/>
                <a:cs typeface="Microsoft Sans Serif"/>
              </a:rPr>
              <a:t>видавничий відділ </a:t>
            </a:r>
            <a:r>
              <a:rPr sz="1800" dirty="0">
                <a:solidFill>
                  <a:srgbClr val="090203"/>
                </a:solidFill>
                <a:latin typeface="Trebuchet MS"/>
                <a:cs typeface="Trebuchet MS"/>
              </a:rPr>
              <a:t>/ </a:t>
            </a:r>
            <a:r>
              <a:rPr sz="1800" b="1" i="1" dirty="0">
                <a:solidFill>
                  <a:srgbClr val="090203"/>
                </a:solidFill>
                <a:latin typeface="Trebuchet MS"/>
                <a:cs typeface="Trebuchet MS"/>
              </a:rPr>
              <a:t>Editorial and publishing department</a:t>
            </a:r>
            <a:endParaRPr sz="1800" dirty="0">
              <a:latin typeface="Trebuchet MS"/>
              <a:cs typeface="Trebuchet MS"/>
            </a:endParaRPr>
          </a:p>
          <a:p>
            <a:pPr marL="107950">
              <a:lnSpc>
                <a:spcPct val="100000"/>
              </a:lnSpc>
              <a:spcBef>
                <a:spcPts val="800"/>
              </a:spcBef>
            </a:pPr>
            <a:r>
              <a:rPr sz="1800" dirty="0">
                <a:solidFill>
                  <a:srgbClr val="090203"/>
                </a:solidFill>
                <a:latin typeface="Microsoft Sans Serif"/>
                <a:cs typeface="Microsoft Sans Serif"/>
              </a:rPr>
              <a:t>Центр розвитку професійної кар</a:t>
            </a:r>
            <a:r>
              <a:rPr sz="2700" baseline="7716" dirty="0">
                <a:solidFill>
                  <a:srgbClr val="090203"/>
                </a:solidFill>
                <a:latin typeface="Trebuchet MS"/>
                <a:cs typeface="Trebuchet MS"/>
              </a:rPr>
              <a:t>’</a:t>
            </a:r>
            <a:r>
              <a:rPr sz="1800" dirty="0">
                <a:solidFill>
                  <a:srgbClr val="090203"/>
                </a:solidFill>
                <a:latin typeface="Microsoft Sans Serif"/>
                <a:cs typeface="Microsoft Sans Serif"/>
              </a:rPr>
              <a:t>єри </a:t>
            </a:r>
            <a:r>
              <a:rPr sz="2700" baseline="7716" dirty="0">
                <a:solidFill>
                  <a:srgbClr val="090203"/>
                </a:solidFill>
                <a:latin typeface="Trebuchet MS"/>
                <a:cs typeface="Trebuchet MS"/>
              </a:rPr>
              <a:t>/ </a:t>
            </a:r>
            <a:r>
              <a:rPr sz="2700" b="1" i="1" baseline="7716" dirty="0">
                <a:solidFill>
                  <a:srgbClr val="090203"/>
                </a:solidFill>
                <a:latin typeface="Trebuchet MS"/>
                <a:cs typeface="Trebuchet MS"/>
              </a:rPr>
              <a:t>Career Development Center</a:t>
            </a:r>
            <a:endParaRPr sz="2700" baseline="7716" dirty="0">
              <a:latin typeface="Trebuchet MS"/>
              <a:cs typeface="Trebuchet MS"/>
            </a:endParaRPr>
          </a:p>
          <a:p>
            <a:pPr marL="107950">
              <a:lnSpc>
                <a:spcPct val="100000"/>
              </a:lnSpc>
              <a:spcBef>
                <a:spcPts val="320"/>
              </a:spcBef>
            </a:pPr>
            <a:r>
              <a:rPr sz="2700" baseline="-7716" dirty="0">
                <a:solidFill>
                  <a:srgbClr val="090203"/>
                </a:solidFill>
                <a:latin typeface="Microsoft Sans Serif"/>
                <a:cs typeface="Microsoft Sans Serif"/>
              </a:rPr>
              <a:t>Стартапцентр </a:t>
            </a:r>
            <a:r>
              <a:rPr sz="1800" dirty="0">
                <a:solidFill>
                  <a:srgbClr val="090203"/>
                </a:solidFill>
                <a:latin typeface="Trebuchet MS"/>
                <a:cs typeface="Trebuchet MS"/>
              </a:rPr>
              <a:t>/ </a:t>
            </a:r>
            <a:r>
              <a:rPr sz="1800" b="1" i="1" dirty="0">
                <a:solidFill>
                  <a:srgbClr val="090203"/>
                </a:solidFill>
                <a:latin typeface="Trebuchet MS"/>
                <a:cs typeface="Trebuchet MS"/>
              </a:rPr>
              <a:t>Startup Center</a:t>
            </a:r>
            <a:endParaRPr sz="1800" dirty="0">
              <a:latin typeface="Trebuchet MS"/>
              <a:cs typeface="Trebuchet MS"/>
            </a:endParaRPr>
          </a:p>
          <a:p>
            <a:pPr marL="107950" marR="4551680">
              <a:lnSpc>
                <a:spcPct val="126000"/>
              </a:lnSpc>
            </a:pPr>
            <a:r>
              <a:rPr sz="2700" baseline="-7716" dirty="0">
                <a:solidFill>
                  <a:srgbClr val="090203"/>
                </a:solidFill>
                <a:latin typeface="Microsoft Sans Serif"/>
                <a:cs typeface="Microsoft Sans Serif"/>
              </a:rPr>
              <a:t>Інноваційний центр ЄС </a:t>
            </a:r>
            <a:r>
              <a:rPr sz="1800" dirty="0">
                <a:solidFill>
                  <a:srgbClr val="090203"/>
                </a:solidFill>
                <a:latin typeface="Trebuchet MS"/>
                <a:cs typeface="Trebuchet MS"/>
              </a:rPr>
              <a:t>/ </a:t>
            </a:r>
            <a:r>
              <a:rPr sz="1800" b="1" i="1" dirty="0">
                <a:solidFill>
                  <a:srgbClr val="090203"/>
                </a:solidFill>
                <a:latin typeface="Trebuchet MS"/>
                <a:cs typeface="Trebuchet MS"/>
              </a:rPr>
              <a:t>Innovation Center of the European Union  </a:t>
            </a:r>
            <a:r>
              <a:rPr sz="2700" baseline="-7716" dirty="0">
                <a:solidFill>
                  <a:srgbClr val="090203"/>
                </a:solidFill>
                <a:latin typeface="Microsoft Sans Serif"/>
                <a:cs typeface="Microsoft Sans Serif"/>
              </a:rPr>
              <a:t>Центр інклюзивної освіти </a:t>
            </a:r>
            <a:r>
              <a:rPr sz="1800" dirty="0">
                <a:solidFill>
                  <a:srgbClr val="090203"/>
                </a:solidFill>
                <a:latin typeface="Trebuchet MS"/>
                <a:cs typeface="Trebuchet MS"/>
              </a:rPr>
              <a:t>/ </a:t>
            </a:r>
            <a:r>
              <a:rPr sz="1800" b="1" i="1" dirty="0">
                <a:solidFill>
                  <a:srgbClr val="090203"/>
                </a:solidFill>
                <a:latin typeface="Trebuchet MS"/>
                <a:cs typeface="Trebuchet MS"/>
              </a:rPr>
              <a:t>Center for Inclusive Education  </a:t>
            </a:r>
            <a:r>
              <a:rPr sz="2700" baseline="-7716" dirty="0">
                <a:solidFill>
                  <a:srgbClr val="090203"/>
                </a:solidFill>
                <a:latin typeface="Microsoft Sans Serif"/>
                <a:cs typeface="Microsoft Sans Serif"/>
              </a:rPr>
              <a:t>Психологічна служба </a:t>
            </a:r>
            <a:r>
              <a:rPr sz="1800" dirty="0">
                <a:solidFill>
                  <a:srgbClr val="090203"/>
                </a:solidFill>
                <a:latin typeface="Trebuchet MS"/>
                <a:cs typeface="Trebuchet MS"/>
              </a:rPr>
              <a:t>/ </a:t>
            </a:r>
            <a:r>
              <a:rPr sz="1800" b="1" i="1" dirty="0">
                <a:solidFill>
                  <a:srgbClr val="090203"/>
                </a:solidFill>
                <a:latin typeface="Trebuchet MS"/>
                <a:cs typeface="Trebuchet MS"/>
              </a:rPr>
              <a:t>Psychological service</a:t>
            </a:r>
            <a:endParaRPr sz="1800" dirty="0">
              <a:latin typeface="Trebuchet MS"/>
              <a:cs typeface="Trebuchet MS"/>
            </a:endParaRPr>
          </a:p>
          <a:p>
            <a:pPr marL="107950">
              <a:lnSpc>
                <a:spcPct val="100000"/>
              </a:lnSpc>
              <a:spcBef>
                <a:spcPts val="800"/>
              </a:spcBef>
            </a:pPr>
            <a:r>
              <a:rPr sz="1800" dirty="0">
                <a:solidFill>
                  <a:srgbClr val="090203"/>
                </a:solidFill>
                <a:latin typeface="Microsoft Sans Serif"/>
                <a:cs typeface="Microsoft Sans Serif"/>
              </a:rPr>
              <a:t>Гуртки студентського дозвілля </a:t>
            </a:r>
            <a:r>
              <a:rPr sz="2700" baseline="7716" dirty="0">
                <a:solidFill>
                  <a:srgbClr val="090203"/>
                </a:solidFill>
                <a:latin typeface="Trebuchet MS"/>
                <a:cs typeface="Trebuchet MS"/>
              </a:rPr>
              <a:t>/ </a:t>
            </a:r>
            <a:r>
              <a:rPr sz="2700" b="1" i="1" baseline="7716" dirty="0">
                <a:solidFill>
                  <a:srgbClr val="090203"/>
                </a:solidFill>
                <a:latin typeface="Trebuchet MS"/>
                <a:cs typeface="Trebuchet MS"/>
              </a:rPr>
              <a:t>Student leisure clubs</a:t>
            </a:r>
            <a:endParaRPr sz="2700" baseline="7716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900" dirty="0">
              <a:latin typeface="Trebuchet MS"/>
              <a:cs typeface="Trebuchet MS"/>
            </a:endParaRPr>
          </a:p>
          <a:p>
            <a:pPr marL="63500" algn="just">
              <a:lnSpc>
                <a:spcPct val="100000"/>
              </a:lnSpc>
            </a:pPr>
            <a:r>
              <a:rPr sz="1700" dirty="0">
                <a:solidFill>
                  <a:srgbClr val="090203"/>
                </a:solidFill>
                <a:latin typeface="Lucida Sans Unicode"/>
                <a:cs typeface="Lucida Sans Unicode"/>
              </a:rPr>
              <a:t>Щорічно приблизно 7 тисяч здобувачів вищої освіти / </a:t>
            </a:r>
            <a:r>
              <a:rPr sz="1700" b="1" i="1" dirty="0">
                <a:solidFill>
                  <a:srgbClr val="090203"/>
                </a:solidFill>
                <a:latin typeface="Trebuchet MS"/>
                <a:cs typeface="Trebuchet MS"/>
              </a:rPr>
              <a:t>About 7,000 higher education students annually</a:t>
            </a:r>
            <a:endParaRPr sz="17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200" dirty="0">
              <a:latin typeface="Trebuchet MS"/>
              <a:cs typeface="Trebuchet MS"/>
            </a:endParaRPr>
          </a:p>
          <a:p>
            <a:pPr marL="62865" marR="30480" algn="just">
              <a:lnSpc>
                <a:spcPct val="127299"/>
              </a:lnSpc>
            </a:pPr>
            <a:r>
              <a:rPr sz="1700" dirty="0">
                <a:solidFill>
                  <a:srgbClr val="090203"/>
                </a:solidFill>
                <a:latin typeface="Lucida Sans Unicode"/>
                <a:cs typeface="Lucida Sans Unicode"/>
              </a:rPr>
              <a:t>Загальна кількість науково-педагогічного персоналу – 258 осіб (49 докторів наук та 164 кандидатів наук.  Серед них: заслужені діячі науки і техніки, заслужені працівники освіти, заслужені економісти;  нагороджені орденом «Княгині Ольги», орденом «За заслуги» І-ІІІ ступеня; іншими державними,  урядовими відомчими та регіональними відзнаками) / </a:t>
            </a:r>
            <a:r>
              <a:rPr sz="1700" b="1" i="1" dirty="0">
                <a:solidFill>
                  <a:srgbClr val="1D1D1B"/>
                </a:solidFill>
                <a:latin typeface="Trebuchet MS"/>
                <a:cs typeface="Trebuchet MS"/>
              </a:rPr>
              <a:t>scientific and pedagogical staff - 258 people </a:t>
            </a:r>
            <a:endParaRPr lang="uk-UA" sz="1700" b="1" i="1" dirty="0">
              <a:solidFill>
                <a:srgbClr val="1D1D1B"/>
              </a:solidFill>
              <a:latin typeface="Trebuchet MS"/>
              <a:cs typeface="Trebuchet MS"/>
            </a:endParaRPr>
          </a:p>
          <a:p>
            <a:pPr marL="62865" marR="30480" algn="just">
              <a:lnSpc>
                <a:spcPct val="127299"/>
              </a:lnSpc>
            </a:pPr>
            <a:r>
              <a:rPr sz="1700" b="1" i="1" dirty="0">
                <a:solidFill>
                  <a:srgbClr val="1D1D1B"/>
                </a:solidFill>
                <a:latin typeface="Trebuchet MS"/>
                <a:cs typeface="Trebuchet MS"/>
              </a:rPr>
              <a:t>(49  doctors of sciences and 164 candidates of sciences.</a:t>
            </a:r>
            <a:endParaRPr sz="1700" dirty="0">
              <a:latin typeface="Trebuchet MS"/>
              <a:cs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ChangeArrowheads="1"/>
          </p:cNvSpPr>
          <p:nvPr/>
        </p:nvSpPr>
        <p:spPr bwMode="auto">
          <a:xfrm>
            <a:off x="7301703" y="2091486"/>
            <a:ext cx="3886000" cy="644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Verdana" pitchFamily="34" charset="0"/>
              <a:buChar char="-"/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spcBef>
                <a:spcPts val="600"/>
              </a:spcBef>
              <a:buClr>
                <a:schemeClr val="accent2"/>
              </a:buClr>
              <a:buSzPct val="90000"/>
              <a:buFont typeface="Arial" charset="0"/>
              <a:buChar char="•"/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None/>
            </a:pPr>
            <a:r>
              <a:rPr lang="en-US" sz="3590" dirty="0">
                <a:solidFill>
                  <a:schemeClr val="accent1"/>
                </a:solidFill>
                <a:latin typeface="Times" pitchFamily="18" charset="0"/>
                <a:cs typeface="Times New Roman" pitchFamily="18" charset="0"/>
              </a:rPr>
              <a:t>E-books developing</a:t>
            </a:r>
            <a:endParaRPr lang="ru-RU" altLang="ru-RU" sz="3590" dirty="0">
              <a:solidFill>
                <a:schemeClr val="accent1"/>
              </a:solidFill>
              <a:latin typeface="Times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6"/>
          <p:cNvSpPr>
            <a:spLocks noChangeArrowheads="1"/>
          </p:cNvSpPr>
          <p:nvPr/>
        </p:nvSpPr>
        <p:spPr bwMode="auto">
          <a:xfrm>
            <a:off x="2704846" y="3004121"/>
            <a:ext cx="14554049" cy="506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marL="683971" indent="-683971">
              <a:buAutoNum type="arabicPeriod"/>
            </a:pPr>
            <a:r>
              <a:rPr lang="en-US" altLang="ru-RU" sz="2693" b="0" dirty="0"/>
              <a:t>Developed E-book  </a:t>
            </a:r>
            <a:r>
              <a:rPr lang="en-US" altLang="ru-RU" sz="2693" b="0" i="1" dirty="0"/>
              <a:t>(leader – CPNU, RTU and  </a:t>
            </a:r>
            <a:r>
              <a:rPr lang="en-US" sz="2693" b="0" i="1" dirty="0"/>
              <a:t>V. M. </a:t>
            </a:r>
            <a:r>
              <a:rPr lang="en-US" sz="2693" b="0" i="1" dirty="0" err="1"/>
              <a:t>Glushkov</a:t>
            </a:r>
            <a:r>
              <a:rPr lang="en-US" sz="2693" b="0" i="1" dirty="0"/>
              <a:t> Institute of Cybernetics of NASU )</a:t>
            </a:r>
            <a:r>
              <a:rPr lang="en-US" altLang="ru-RU" sz="2693" b="0" i="1" dirty="0"/>
              <a:t> </a:t>
            </a:r>
            <a:endParaRPr lang="ru-RU" altLang="ru-RU" sz="2693" b="0" i="1" dirty="0"/>
          </a:p>
        </p:txBody>
      </p:sp>
      <p:sp>
        <p:nvSpPr>
          <p:cNvPr id="12" name="Прямоугольник 6"/>
          <p:cNvSpPr>
            <a:spLocks noChangeArrowheads="1"/>
          </p:cNvSpPr>
          <p:nvPr/>
        </p:nvSpPr>
        <p:spPr bwMode="auto">
          <a:xfrm>
            <a:off x="2995557" y="9466491"/>
            <a:ext cx="12824345" cy="9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marL="512978" indent="-512978">
              <a:buAutoNum type="arabicPeriod" startAt="2"/>
            </a:pPr>
            <a:r>
              <a:rPr lang="en-US" altLang="ru-RU" sz="2693" b="0" dirty="0"/>
              <a:t>Participation in developing of e-book </a:t>
            </a:r>
          </a:p>
          <a:p>
            <a:r>
              <a:rPr lang="en-US" sz="2693" i="1" dirty="0"/>
              <a:t>        </a:t>
            </a:r>
            <a:r>
              <a:rPr lang="en-GB" sz="2693" dirty="0"/>
              <a:t>Cyber-Physical Systems modelling and simulation </a:t>
            </a:r>
            <a:r>
              <a:rPr lang="en-US" sz="2693" b="0" dirty="0"/>
              <a:t>(</a:t>
            </a:r>
            <a:r>
              <a:rPr lang="en-US" sz="2693" i="1" dirty="0"/>
              <a:t>leader – University of Cyprus</a:t>
            </a:r>
            <a:r>
              <a:rPr lang="en-US" sz="2693" dirty="0"/>
              <a:t>)</a:t>
            </a:r>
            <a:r>
              <a:rPr lang="en-US" sz="2693" b="0" dirty="0"/>
              <a:t> </a:t>
            </a:r>
          </a:p>
        </p:txBody>
      </p:sp>
      <p:pic>
        <p:nvPicPr>
          <p:cNvPr id="13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265" y="491641"/>
            <a:ext cx="5071950" cy="1448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621" y="959966"/>
            <a:ext cx="4167850" cy="74231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614" y="323878"/>
            <a:ext cx="2844090" cy="17835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3791" y="4165452"/>
            <a:ext cx="3348644" cy="475639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36651" y="3906498"/>
            <a:ext cx="16537414" cy="5229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693" dirty="0"/>
              <a:t>Model-oriented control in Intelligent Manufacturing Systems</a:t>
            </a:r>
          </a:p>
          <a:p>
            <a:pPr>
              <a:lnSpc>
                <a:spcPct val="115000"/>
              </a:lnSpc>
            </a:pPr>
            <a:r>
              <a:rPr lang="en-US" sz="2394" dirty="0"/>
              <a:t> </a:t>
            </a:r>
          </a:p>
          <a:p>
            <a:pPr>
              <a:lnSpc>
                <a:spcPct val="115000"/>
              </a:lnSpc>
            </a:pPr>
            <a:r>
              <a:rPr lang="en-US" sz="2394" dirty="0"/>
              <a:t>  1 Intelligent Manufacturing Systems and Industry 4.0 Concept</a:t>
            </a:r>
            <a:endParaRPr lang="ru-RU" sz="2394" dirty="0"/>
          </a:p>
          <a:p>
            <a:pPr>
              <a:lnSpc>
                <a:spcPct val="115000"/>
              </a:lnSpc>
            </a:pPr>
            <a:r>
              <a:rPr lang="en-US" sz="2394" dirty="0"/>
              <a:t>  2 The principles of Model-oriented control</a:t>
            </a:r>
            <a:endParaRPr lang="ru-RU" sz="2394" dirty="0"/>
          </a:p>
          <a:p>
            <a:pPr>
              <a:lnSpc>
                <a:spcPct val="115000"/>
              </a:lnSpc>
            </a:pPr>
            <a:r>
              <a:rPr lang="en-US" sz="2394" dirty="0"/>
              <a:t>  3 Implementation Models of Control Algorithms</a:t>
            </a:r>
            <a:endParaRPr lang="ru-RU" sz="2394" dirty="0"/>
          </a:p>
          <a:p>
            <a:pPr>
              <a:lnSpc>
                <a:spcPct val="115000"/>
              </a:lnSpc>
            </a:pPr>
            <a:r>
              <a:rPr lang="en-US" sz="2394" dirty="0"/>
              <a:t>  4 Predictive Models and Dynamic Model Checking</a:t>
            </a:r>
            <a:endParaRPr lang="ru-RU" sz="2394" dirty="0"/>
          </a:p>
          <a:p>
            <a:pPr>
              <a:lnSpc>
                <a:spcPct val="115000"/>
              </a:lnSpc>
            </a:pPr>
            <a:r>
              <a:rPr lang="en-US" sz="2394" dirty="0"/>
              <a:t>  5 Recovery Models and their Construction</a:t>
            </a:r>
            <a:endParaRPr lang="ru-RU" sz="2394" dirty="0"/>
          </a:p>
          <a:p>
            <a:pPr>
              <a:lnSpc>
                <a:spcPct val="115000"/>
              </a:lnSpc>
            </a:pPr>
            <a:r>
              <a:rPr lang="en-US" sz="2394" dirty="0"/>
              <a:t>  6 Software and Hardware Tools for MOC</a:t>
            </a:r>
          </a:p>
          <a:p>
            <a:pPr>
              <a:lnSpc>
                <a:spcPct val="115000"/>
              </a:lnSpc>
            </a:pPr>
            <a:r>
              <a:rPr lang="en-US" sz="2394" dirty="0"/>
              <a:t>  7 Examples of MOC application</a:t>
            </a:r>
          </a:p>
          <a:p>
            <a:pPr>
              <a:lnSpc>
                <a:spcPct val="115000"/>
              </a:lnSpc>
            </a:pPr>
            <a:endParaRPr lang="en-US" sz="2394" dirty="0"/>
          </a:p>
          <a:p>
            <a:pPr>
              <a:lnSpc>
                <a:spcPct val="115000"/>
              </a:lnSpc>
            </a:pPr>
            <a:r>
              <a:rPr lang="en-US" sz="2394" dirty="0"/>
              <a:t>Published by RTU Press </a:t>
            </a:r>
          </a:p>
          <a:p>
            <a:pPr>
              <a:lnSpc>
                <a:spcPct val="115000"/>
              </a:lnSpc>
            </a:pPr>
            <a:r>
              <a:rPr lang="en-US" sz="2394" dirty="0"/>
              <a:t>Riga Technical University, 2022. – 258 pages.</a:t>
            </a:r>
          </a:p>
        </p:txBody>
      </p:sp>
    </p:spTree>
    <p:extLst>
      <p:ext uri="{BB962C8B-B14F-4D97-AF65-F5344CB8AC3E}">
        <p14:creationId xmlns:p14="http://schemas.microsoft.com/office/powerpoint/2010/main" val="187031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6307" y="5534994"/>
            <a:ext cx="2666186" cy="3554915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3061083" y="3281117"/>
            <a:ext cx="14988498" cy="19135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2978" indent="-512978">
              <a:buAutoNum type="arabicPeriod"/>
            </a:pPr>
            <a:r>
              <a:rPr lang="en-US" sz="2693" dirty="0"/>
              <a:t>Purchase of Equipment and software (November, 2020)</a:t>
            </a:r>
            <a:r>
              <a:rPr lang="ru-RU" sz="2693" dirty="0"/>
              <a:t>:</a:t>
            </a:r>
            <a:endParaRPr lang="en-US" sz="2693" dirty="0"/>
          </a:p>
          <a:p>
            <a:pPr marL="512978" indent="-512978">
              <a:buFont typeface="+mj-lt"/>
              <a:buAutoNum type="arabicPeriod" startAt="2"/>
            </a:pPr>
            <a:r>
              <a:rPr lang="en-US" sz="2693" dirty="0"/>
              <a:t>Fully renovate of laboratory room  (April, 2021)</a:t>
            </a:r>
          </a:p>
          <a:p>
            <a:pPr marL="512978" indent="-512978">
              <a:buFont typeface="Arial" panose="020B0604020202020204" pitchFamily="34" charset="0"/>
              <a:buAutoNum type="arabicPeriod" startAt="2"/>
            </a:pPr>
            <a:r>
              <a:rPr lang="en-US" sz="2693" dirty="0"/>
              <a:t>The opening of the laboratory with the presence of the Minister of Science and Education of Ukraine</a:t>
            </a:r>
          </a:p>
          <a:p>
            <a:r>
              <a:rPr lang="en-US" sz="2693" dirty="0"/>
              <a:t>(June 8, 2021)</a:t>
            </a:r>
          </a:p>
          <a:p>
            <a:endParaRPr lang="en-US" sz="2693" dirty="0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3419557" y="2529569"/>
            <a:ext cx="13760365" cy="552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Verdana" pitchFamily="34" charset="0"/>
              <a:buChar char="-"/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spcBef>
                <a:spcPts val="600"/>
              </a:spcBef>
              <a:buClr>
                <a:schemeClr val="accent2"/>
              </a:buClr>
              <a:buSzPct val="90000"/>
              <a:buFont typeface="Arial" charset="0"/>
              <a:buChar char="•"/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lang="en-US" sz="3590" b="1" dirty="0">
                <a:solidFill>
                  <a:schemeClr val="accent1"/>
                </a:solidFill>
                <a:latin typeface="Times" pitchFamily="18" charset="0"/>
                <a:cs typeface="Times New Roman" pitchFamily="18" charset="0"/>
              </a:rPr>
              <a:t>New “Cyber-Physical Systems Modelling &amp; Simulation” laboratory</a:t>
            </a:r>
            <a:endParaRPr lang="ru-RU" altLang="ru-RU" sz="3590" b="1" dirty="0">
              <a:solidFill>
                <a:schemeClr val="accent1"/>
              </a:solidFill>
              <a:latin typeface="Times" pitchFamily="18" charset="0"/>
              <a:cs typeface="Times New Roman" pitchFamily="18" charset="0"/>
            </a:endParaRPr>
          </a:p>
        </p:txBody>
      </p:sp>
      <p:pic>
        <p:nvPicPr>
          <p:cNvPr id="7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0595" y="438862"/>
            <a:ext cx="5071950" cy="1448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951" y="907186"/>
            <a:ext cx="4167850" cy="7423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496" y="455603"/>
            <a:ext cx="2844090" cy="178354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3872" y="5922073"/>
            <a:ext cx="3209588" cy="24071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0507" y="4907974"/>
            <a:ext cx="3748211" cy="28111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3461" y="6923244"/>
            <a:ext cx="3030047" cy="22725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15292" y="4926703"/>
            <a:ext cx="4593275" cy="306218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38148" y="9634473"/>
            <a:ext cx="14323180" cy="92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93" dirty="0"/>
              <a:t>In 2023, thanks to this laboratory, a new national project “A multi-agent system for the protection of critical infrastructure facilities based on a swarm of </a:t>
            </a:r>
            <a:r>
              <a:rPr lang="en-US" sz="2693" dirty="0" err="1"/>
              <a:t>multicopter</a:t>
            </a:r>
            <a:r>
              <a:rPr lang="en-US" sz="2693" dirty="0"/>
              <a:t> drones” was won.</a:t>
            </a:r>
          </a:p>
        </p:txBody>
      </p:sp>
    </p:spTree>
    <p:extLst>
      <p:ext uri="{BB962C8B-B14F-4D97-AF65-F5344CB8AC3E}">
        <p14:creationId xmlns:p14="http://schemas.microsoft.com/office/powerpoint/2010/main" val="240990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672350" y="10559973"/>
            <a:ext cx="3732180" cy="23019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590" b="1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1111453" indent="-427482" eaLnBrk="0" hangingPunct="0">
              <a:defRPr sz="3590" b="1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709928" indent="-341986" eaLnBrk="0" hangingPunct="0">
              <a:defRPr sz="3590" b="1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2393899" indent="-341986" eaLnBrk="0" hangingPunct="0">
              <a:defRPr sz="3590" b="1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3077870" indent="-341986" eaLnBrk="0" hangingPunct="0">
              <a:defRPr sz="3590" b="1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3761842" indent="-341986" eaLnBrk="0" fontAlgn="base" hangingPunct="0">
              <a:spcBef>
                <a:spcPct val="0"/>
              </a:spcBef>
              <a:spcAft>
                <a:spcPct val="0"/>
              </a:spcAft>
              <a:defRPr sz="3590" b="1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4445813" indent="-341986" eaLnBrk="0" fontAlgn="base" hangingPunct="0">
              <a:spcBef>
                <a:spcPct val="0"/>
              </a:spcBef>
              <a:spcAft>
                <a:spcPct val="0"/>
              </a:spcAft>
              <a:defRPr sz="3590" b="1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5129784" indent="-341986" eaLnBrk="0" fontAlgn="base" hangingPunct="0">
              <a:spcBef>
                <a:spcPct val="0"/>
              </a:spcBef>
              <a:spcAft>
                <a:spcPct val="0"/>
              </a:spcAft>
              <a:defRPr sz="3590" b="1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5813755" indent="-341986" eaLnBrk="0" fontAlgn="base" hangingPunct="0">
              <a:spcBef>
                <a:spcPct val="0"/>
              </a:spcBef>
              <a:spcAft>
                <a:spcPct val="0"/>
              </a:spcAft>
              <a:defRPr sz="3590" b="1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fld id="{7CEEF9E3-0EEF-467A-8D8B-59CCE5E06092}" type="slidenum">
              <a:rPr lang="uk-UA" altLang="uk-UA" sz="1496" b="0">
                <a:solidFill>
                  <a:schemeClr val="tx2"/>
                </a:solidFill>
                <a:latin typeface="Verdana" pitchFamily="34" charset="0"/>
              </a:rPr>
              <a:pPr/>
              <a:t>12</a:t>
            </a:fld>
            <a:endParaRPr lang="uk-UA" altLang="uk-UA" sz="1496" b="0" dirty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14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8517" y="491640"/>
            <a:ext cx="5071950" cy="1448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873" y="959964"/>
            <a:ext cx="4167850" cy="74231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670" y="392907"/>
            <a:ext cx="2844090" cy="178354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392215" y="3704600"/>
            <a:ext cx="14103439" cy="92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93" dirty="0"/>
              <a:t>SMSE provides educational participants with shared, controlled access to modeling course materials and modeling tools using Moodle and </a:t>
            </a:r>
            <a:r>
              <a:rPr lang="en-US" sz="2693" dirty="0" err="1"/>
              <a:t>Jupyter</a:t>
            </a:r>
            <a:r>
              <a:rPr lang="en-US" sz="2693" dirty="0"/>
              <a:t> Notebook documents through the </a:t>
            </a:r>
            <a:r>
              <a:rPr lang="en-US" sz="2693" dirty="0" err="1"/>
              <a:t>Jupyter</a:t>
            </a:r>
            <a:r>
              <a:rPr lang="en-US" sz="2693" dirty="0"/>
              <a:t> Virtual Lab.</a:t>
            </a:r>
            <a:endParaRPr lang="ru-RU" sz="2693" dirty="0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127192" y="2529017"/>
            <a:ext cx="12063555" cy="1175584"/>
          </a:xfrm>
          <a:prstGeom prst="rect">
            <a:avLst/>
          </a:prstGeom>
        </p:spPr>
        <p:txBody>
          <a:bodyPr vert="horz" lIns="155958" tIns="77978" rIns="155958" bIns="77978" rtlCol="0" anchor="ctr">
            <a:normAutofit fontScale="85000" lnSpcReduction="20000"/>
          </a:bodyPr>
          <a:lstStyle>
            <a:lvl1pPr algn="ctr" defTabSz="104248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787" dirty="0">
                <a:solidFill>
                  <a:schemeClr val="accent1"/>
                </a:solidFill>
                <a:latin typeface="Times" pitchFamily="18" charset="0"/>
                <a:cs typeface="Times New Roman" pitchFamily="18" charset="0"/>
              </a:rPr>
              <a:t>Sharing Modelling and Simulation Environment</a:t>
            </a:r>
          </a:p>
          <a:p>
            <a:r>
              <a:rPr lang="en-GB" sz="4787" dirty="0">
                <a:solidFill>
                  <a:schemeClr val="accent1"/>
                </a:solidFill>
                <a:latin typeface="Times" pitchFamily="18" charset="0"/>
                <a:cs typeface="Times New Roman" pitchFamily="18" charset="0"/>
              </a:rPr>
              <a:t>(SMSE)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5873" y="4775688"/>
            <a:ext cx="5968435" cy="425229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8098" y="5890828"/>
            <a:ext cx="10360839" cy="5255325"/>
          </a:xfrm>
          <a:prstGeom prst="rect">
            <a:avLst/>
          </a:prstGeom>
        </p:spPr>
      </p:pic>
      <p:sp>
        <p:nvSpPr>
          <p:cNvPr id="7" name="Стрелка углом 6"/>
          <p:cNvSpPr/>
          <p:nvPr/>
        </p:nvSpPr>
        <p:spPr>
          <a:xfrm rot="5400000">
            <a:off x="10735579" y="2933355"/>
            <a:ext cx="421921" cy="5020721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502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93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95873" y="9792267"/>
            <a:ext cx="6304931" cy="552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92" dirty="0"/>
              <a:t>4 courses have already been developed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513426" y="5332369"/>
            <a:ext cx="3363417" cy="414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94" i="1" dirty="0">
                <a:latin typeface="+mj-lt"/>
              </a:rPr>
              <a:t>From Moodle to </a:t>
            </a:r>
            <a:r>
              <a:rPr lang="en-US" sz="2094" i="1" dirty="0" err="1">
                <a:latin typeface="+mj-lt"/>
              </a:rPr>
              <a:t>Jupyter</a:t>
            </a:r>
            <a:r>
              <a:rPr lang="en-US" sz="2094" i="1" dirty="0">
                <a:latin typeface="+mj-lt"/>
              </a:rPr>
              <a:t> Lab</a:t>
            </a:r>
          </a:p>
        </p:txBody>
      </p:sp>
    </p:spTree>
    <p:extLst>
      <p:ext uri="{BB962C8B-B14F-4D97-AF65-F5344CB8AC3E}">
        <p14:creationId xmlns:p14="http://schemas.microsoft.com/office/powerpoint/2010/main" val="100711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3"/>
          <a:stretch/>
        </p:blipFill>
        <p:spPr>
          <a:xfrm>
            <a:off x="9021556" y="0"/>
            <a:ext cx="13487400" cy="1130855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87328" y="625475"/>
            <a:ext cx="6349781" cy="2721952"/>
          </a:xfrm>
        </p:spPr>
        <p:txBody>
          <a:bodyPr>
            <a:normAutofit/>
          </a:bodyPr>
          <a:lstStyle/>
          <a:p>
            <a:pPr algn="ctr"/>
            <a:r>
              <a:rPr lang="en-US" sz="5277" b="1" dirty="0">
                <a:solidFill>
                  <a:schemeClr val="bg1"/>
                </a:solidFill>
              </a:rPr>
              <a:t>Erasmus+</a:t>
            </a:r>
            <a:br>
              <a:rPr lang="en-US" sz="5277" b="1" dirty="0">
                <a:solidFill>
                  <a:schemeClr val="bg1"/>
                </a:solidFill>
              </a:rPr>
            </a:br>
            <a:r>
              <a:rPr lang="en-US" sz="5277" b="1" dirty="0">
                <a:solidFill>
                  <a:schemeClr val="bg1"/>
                </a:solidFill>
              </a:rPr>
              <a:t>2022</a:t>
            </a:r>
            <a:endParaRPr lang="ru-RU" sz="5277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650" y="1006475"/>
            <a:ext cx="7543800" cy="9140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Розкриття трансформаційного потенціалу українських університетів щодо кліматично нейтральних та стійких міст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/ </a:t>
            </a:r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uk-UA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Unlocking</a:t>
            </a:r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</a:t>
            </a:r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Transformative</a:t>
            </a:r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Potential</a:t>
            </a:r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of</a:t>
            </a:r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Ukrainian</a:t>
            </a:r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Universities</a:t>
            </a:r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towards</a:t>
            </a:r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Climate</a:t>
            </a:r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Neutral</a:t>
            </a:r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and</a:t>
            </a:r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Sustainable</a:t>
            </a:r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Cities</a:t>
            </a:r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 (</a:t>
            </a:r>
            <a:r>
              <a:rPr lang="uk-UA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UNICITIES</a:t>
            </a:r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>
                <a:solidFill>
                  <a:srgbClr val="0070C0"/>
                </a:solidFill>
              </a:rPr>
              <a:t>Сприяння професійному навчанню та залученості студентів через комплексну систему менторства і тьюторства у ЗВО</a:t>
            </a:r>
            <a:r>
              <a:rPr lang="en-US" sz="2800" dirty="0">
                <a:solidFill>
                  <a:srgbClr val="0070C0"/>
                </a:solidFill>
              </a:rPr>
              <a:t> / </a:t>
            </a:r>
            <a:r>
              <a:rPr lang="uk-UA" sz="2800" b="1" dirty="0">
                <a:solidFill>
                  <a:srgbClr val="0070C0"/>
                </a:solidFill>
              </a:rPr>
              <a:t>«Promoting Professional </a:t>
            </a:r>
            <a:r>
              <a:rPr lang="uk-UA" sz="2800" b="1" dirty="0" err="1">
                <a:solidFill>
                  <a:srgbClr val="0070C0"/>
                </a:solidFill>
              </a:rPr>
              <a:t>Education</a:t>
            </a:r>
            <a:r>
              <a:rPr lang="uk-UA" sz="2800" b="1" dirty="0">
                <a:solidFill>
                  <a:srgbClr val="0070C0"/>
                </a:solidFill>
              </a:rPr>
              <a:t> and </a:t>
            </a:r>
            <a:r>
              <a:rPr lang="uk-UA" sz="2800" b="1" dirty="0" err="1">
                <a:solidFill>
                  <a:srgbClr val="0070C0"/>
                </a:solidFill>
              </a:rPr>
              <a:t>Students</a:t>
            </a:r>
            <a:r>
              <a:rPr lang="uk-UA" sz="2800" b="1" dirty="0">
                <a:solidFill>
                  <a:srgbClr val="0070C0"/>
                </a:solidFill>
              </a:rPr>
              <a:t>’ </a:t>
            </a:r>
            <a:r>
              <a:rPr lang="uk-UA" sz="2800" b="1" dirty="0" err="1">
                <a:solidFill>
                  <a:srgbClr val="0070C0"/>
                </a:solidFill>
              </a:rPr>
              <a:t>Engagement</a:t>
            </a:r>
            <a:r>
              <a:rPr lang="uk-UA" sz="2800" b="1" dirty="0">
                <a:solidFill>
                  <a:srgbClr val="0070C0"/>
                </a:solidFill>
              </a:rPr>
              <a:t> </a:t>
            </a:r>
            <a:r>
              <a:rPr lang="uk-UA" sz="2800" b="1" dirty="0" err="1">
                <a:solidFill>
                  <a:srgbClr val="0070C0"/>
                </a:solidFill>
              </a:rPr>
              <a:t>through</a:t>
            </a:r>
            <a:r>
              <a:rPr lang="uk-UA" sz="2800" b="1" dirty="0">
                <a:solidFill>
                  <a:srgbClr val="0070C0"/>
                </a:solidFill>
              </a:rPr>
              <a:t> </a:t>
            </a:r>
            <a:r>
              <a:rPr lang="uk-UA" sz="2800" b="1" dirty="0" err="1">
                <a:solidFill>
                  <a:srgbClr val="0070C0"/>
                </a:solidFill>
              </a:rPr>
              <a:t>Comprehensive</a:t>
            </a:r>
            <a:r>
              <a:rPr lang="uk-UA" sz="2800" b="1" dirty="0">
                <a:solidFill>
                  <a:srgbClr val="0070C0"/>
                </a:solidFill>
              </a:rPr>
              <a:t> </a:t>
            </a:r>
            <a:r>
              <a:rPr lang="uk-UA" sz="2800" b="1" dirty="0" err="1">
                <a:solidFill>
                  <a:srgbClr val="0070C0"/>
                </a:solidFill>
              </a:rPr>
              <a:t>Mentoring</a:t>
            </a:r>
            <a:r>
              <a:rPr lang="uk-UA" sz="2800" b="1" dirty="0">
                <a:solidFill>
                  <a:srgbClr val="0070C0"/>
                </a:solidFill>
              </a:rPr>
              <a:t> and </a:t>
            </a:r>
            <a:r>
              <a:rPr lang="uk-UA" sz="2800" b="1" dirty="0" err="1">
                <a:solidFill>
                  <a:srgbClr val="0070C0"/>
                </a:solidFill>
              </a:rPr>
              <a:t>Tutoring</a:t>
            </a:r>
            <a:r>
              <a:rPr lang="uk-UA" sz="2800" b="1" dirty="0">
                <a:solidFill>
                  <a:srgbClr val="0070C0"/>
                </a:solidFill>
              </a:rPr>
              <a:t> </a:t>
            </a:r>
            <a:r>
              <a:rPr lang="uk-UA" sz="2800" b="1" dirty="0" err="1">
                <a:solidFill>
                  <a:srgbClr val="0070C0"/>
                </a:solidFill>
              </a:rPr>
              <a:t>System</a:t>
            </a:r>
            <a:r>
              <a:rPr lang="uk-UA" sz="2800" b="1" dirty="0">
                <a:solidFill>
                  <a:srgbClr val="0070C0"/>
                </a:solidFill>
              </a:rPr>
              <a:t> </a:t>
            </a:r>
            <a:r>
              <a:rPr lang="uk-UA" sz="2800" b="1" dirty="0" err="1">
                <a:solidFill>
                  <a:srgbClr val="0070C0"/>
                </a:solidFill>
              </a:rPr>
              <a:t>in</a:t>
            </a:r>
            <a:r>
              <a:rPr lang="uk-UA" sz="2800" b="1" dirty="0">
                <a:solidFill>
                  <a:srgbClr val="0070C0"/>
                </a:solidFill>
              </a:rPr>
              <a:t> </a:t>
            </a:r>
            <a:r>
              <a:rPr lang="uk-UA" sz="2800" b="1" dirty="0" err="1">
                <a:solidFill>
                  <a:srgbClr val="0070C0"/>
                </a:solidFill>
              </a:rPr>
              <a:t>HEIs</a:t>
            </a:r>
            <a:r>
              <a:rPr lang="uk-UA" sz="2800" b="1" dirty="0">
                <a:solidFill>
                  <a:srgbClr val="0070C0"/>
                </a:solidFill>
              </a:rPr>
              <a:t>» (</a:t>
            </a:r>
            <a:r>
              <a:rPr lang="uk-UA" sz="2800" b="1" i="1" dirty="0">
                <a:solidFill>
                  <a:srgbClr val="0070C0"/>
                </a:solidFill>
              </a:rPr>
              <a:t>PROMENTS</a:t>
            </a:r>
            <a:r>
              <a:rPr lang="uk-UA" sz="2800" b="1" dirty="0">
                <a:solidFill>
                  <a:srgbClr val="0070C0"/>
                </a:solidFill>
              </a:rPr>
              <a:t>)</a:t>
            </a:r>
            <a:endParaRPr lang="en-US" sz="2800" b="1" dirty="0">
              <a:solidFill>
                <a:srgbClr val="0070C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b="1" dirty="0">
              <a:solidFill>
                <a:srgbClr val="0070C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err="1">
                <a:solidFill>
                  <a:srgbClr val="0070C0"/>
                </a:solidFill>
              </a:rPr>
              <a:t>Дистанційна</a:t>
            </a:r>
            <a:r>
              <a:rPr lang="ru-RU" sz="2800" dirty="0">
                <a:solidFill>
                  <a:srgbClr val="0070C0"/>
                </a:solidFill>
              </a:rPr>
              <a:t> </a:t>
            </a:r>
            <a:r>
              <a:rPr lang="ru-RU" sz="2800" dirty="0" err="1">
                <a:solidFill>
                  <a:srgbClr val="0070C0"/>
                </a:solidFill>
              </a:rPr>
              <a:t>освіта</a:t>
            </a:r>
            <a:r>
              <a:rPr lang="ru-RU" sz="2800" dirty="0">
                <a:solidFill>
                  <a:srgbClr val="0070C0"/>
                </a:solidFill>
              </a:rPr>
              <a:t> для </a:t>
            </a:r>
            <a:r>
              <a:rPr lang="ru-RU" sz="2800" dirty="0" err="1">
                <a:solidFill>
                  <a:srgbClr val="0070C0"/>
                </a:solidFill>
              </a:rPr>
              <a:t>майбутнього</a:t>
            </a:r>
            <a:r>
              <a:rPr lang="ru-RU" sz="2800" dirty="0">
                <a:solidFill>
                  <a:srgbClr val="0070C0"/>
                </a:solidFill>
              </a:rPr>
              <a:t>: </a:t>
            </a:r>
            <a:r>
              <a:rPr lang="ru-RU" sz="2800" dirty="0" err="1">
                <a:solidFill>
                  <a:srgbClr val="0070C0"/>
                </a:solidFill>
              </a:rPr>
              <a:t>кращі</a:t>
            </a:r>
            <a:r>
              <a:rPr lang="ru-RU" sz="2800" dirty="0">
                <a:solidFill>
                  <a:srgbClr val="0070C0"/>
                </a:solidFill>
              </a:rPr>
              <a:t> практики ЄС у </a:t>
            </a:r>
            <a:r>
              <a:rPr lang="ru-RU" sz="2800" dirty="0" err="1">
                <a:solidFill>
                  <a:srgbClr val="0070C0"/>
                </a:solidFill>
              </a:rPr>
              <a:t>відповідь</a:t>
            </a:r>
            <a:r>
              <a:rPr lang="ru-RU" sz="2800" dirty="0">
                <a:solidFill>
                  <a:srgbClr val="0070C0"/>
                </a:solidFill>
              </a:rPr>
              <a:t> на </a:t>
            </a:r>
            <a:r>
              <a:rPr lang="ru-RU" sz="2800" dirty="0" err="1">
                <a:solidFill>
                  <a:srgbClr val="0070C0"/>
                </a:solidFill>
              </a:rPr>
              <a:t>запити</a:t>
            </a:r>
            <a:r>
              <a:rPr lang="ru-RU" sz="2800" dirty="0">
                <a:solidFill>
                  <a:srgbClr val="0070C0"/>
                </a:solidFill>
              </a:rPr>
              <a:t> </a:t>
            </a:r>
            <a:r>
              <a:rPr lang="ru-RU" sz="2800" dirty="0" err="1">
                <a:solidFill>
                  <a:srgbClr val="0070C0"/>
                </a:solidFill>
              </a:rPr>
              <a:t>здобувачів</a:t>
            </a:r>
            <a:r>
              <a:rPr lang="ru-RU" sz="2800" dirty="0">
                <a:solidFill>
                  <a:srgbClr val="0070C0"/>
                </a:solidFill>
              </a:rPr>
              <a:t> </a:t>
            </a:r>
            <a:r>
              <a:rPr lang="ru-RU" sz="2800" dirty="0" err="1">
                <a:solidFill>
                  <a:srgbClr val="0070C0"/>
                </a:solidFill>
              </a:rPr>
              <a:t>вищої</a:t>
            </a:r>
            <a:r>
              <a:rPr lang="ru-RU" sz="2800" dirty="0">
                <a:solidFill>
                  <a:srgbClr val="0070C0"/>
                </a:solidFill>
              </a:rPr>
              <a:t> </a:t>
            </a:r>
            <a:r>
              <a:rPr lang="ru-RU" sz="2800" dirty="0" err="1">
                <a:solidFill>
                  <a:srgbClr val="0070C0"/>
                </a:solidFill>
              </a:rPr>
              <a:t>освіти</a:t>
            </a:r>
            <a:r>
              <a:rPr lang="ru-RU" sz="2800" dirty="0">
                <a:solidFill>
                  <a:srgbClr val="0070C0"/>
                </a:solidFill>
              </a:rPr>
              <a:t> та ринку </a:t>
            </a:r>
            <a:r>
              <a:rPr lang="ru-RU" sz="2800" dirty="0" err="1">
                <a:solidFill>
                  <a:srgbClr val="0070C0"/>
                </a:solidFill>
              </a:rPr>
              <a:t>праці</a:t>
            </a:r>
            <a:r>
              <a:rPr lang="en-US" sz="2800" dirty="0">
                <a:solidFill>
                  <a:srgbClr val="0070C0"/>
                </a:solidFill>
              </a:rPr>
              <a:t> / </a:t>
            </a:r>
            <a:r>
              <a:rPr lang="uk-UA" sz="2800" b="1" dirty="0">
                <a:solidFill>
                  <a:srgbClr val="0070C0"/>
                </a:solidFill>
              </a:rPr>
              <a:t>«</a:t>
            </a:r>
            <a:r>
              <a:rPr lang="uk-UA" sz="2800" b="1" dirty="0" err="1">
                <a:solidFill>
                  <a:srgbClr val="0070C0"/>
                </a:solidFill>
              </a:rPr>
              <a:t>Distance</a:t>
            </a:r>
            <a:r>
              <a:rPr lang="uk-UA" sz="2800" b="1" dirty="0">
                <a:solidFill>
                  <a:srgbClr val="0070C0"/>
                </a:solidFill>
              </a:rPr>
              <a:t> </a:t>
            </a:r>
            <a:r>
              <a:rPr lang="uk-UA" sz="2800" b="1" dirty="0" err="1">
                <a:solidFill>
                  <a:srgbClr val="0070C0"/>
                </a:solidFill>
              </a:rPr>
              <a:t>Education</a:t>
            </a:r>
            <a:r>
              <a:rPr lang="uk-UA" sz="2800" b="1" dirty="0">
                <a:solidFill>
                  <a:srgbClr val="0070C0"/>
                </a:solidFill>
              </a:rPr>
              <a:t> </a:t>
            </a:r>
            <a:r>
              <a:rPr lang="uk-UA" sz="2800" b="1" dirty="0" err="1">
                <a:solidFill>
                  <a:srgbClr val="0070C0"/>
                </a:solidFill>
              </a:rPr>
              <a:t>for</a:t>
            </a:r>
            <a:r>
              <a:rPr lang="uk-UA" sz="2800" b="1" dirty="0">
                <a:solidFill>
                  <a:srgbClr val="0070C0"/>
                </a:solidFill>
              </a:rPr>
              <a:t> </a:t>
            </a:r>
            <a:r>
              <a:rPr lang="uk-UA" sz="2800" b="1" dirty="0" err="1">
                <a:solidFill>
                  <a:srgbClr val="0070C0"/>
                </a:solidFill>
              </a:rPr>
              <a:t>Future</a:t>
            </a:r>
            <a:r>
              <a:rPr lang="uk-UA" sz="2800" b="1" dirty="0">
                <a:solidFill>
                  <a:srgbClr val="0070C0"/>
                </a:solidFill>
              </a:rPr>
              <a:t>: </a:t>
            </a:r>
            <a:r>
              <a:rPr lang="uk-UA" sz="2800" b="1" dirty="0" err="1">
                <a:solidFill>
                  <a:srgbClr val="0070C0"/>
                </a:solidFill>
              </a:rPr>
              <a:t>best</a:t>
            </a:r>
            <a:r>
              <a:rPr lang="uk-UA" sz="2800" b="1" dirty="0">
                <a:solidFill>
                  <a:srgbClr val="0070C0"/>
                </a:solidFill>
              </a:rPr>
              <a:t> EU </a:t>
            </a:r>
            <a:r>
              <a:rPr lang="uk-UA" sz="2800" b="1" dirty="0" err="1">
                <a:solidFill>
                  <a:srgbClr val="0070C0"/>
                </a:solidFill>
              </a:rPr>
              <a:t>practices</a:t>
            </a:r>
            <a:r>
              <a:rPr lang="uk-UA" sz="2800" b="1" dirty="0">
                <a:solidFill>
                  <a:srgbClr val="0070C0"/>
                </a:solidFill>
              </a:rPr>
              <a:t> </a:t>
            </a:r>
            <a:r>
              <a:rPr lang="uk-UA" sz="2800" b="1" dirty="0" err="1">
                <a:solidFill>
                  <a:srgbClr val="0070C0"/>
                </a:solidFill>
              </a:rPr>
              <a:t>in</a:t>
            </a:r>
            <a:r>
              <a:rPr lang="uk-UA" sz="2800" b="1" dirty="0">
                <a:solidFill>
                  <a:srgbClr val="0070C0"/>
                </a:solidFill>
              </a:rPr>
              <a:t> </a:t>
            </a:r>
            <a:r>
              <a:rPr lang="uk-UA" sz="2800" b="1" dirty="0" err="1">
                <a:solidFill>
                  <a:srgbClr val="0070C0"/>
                </a:solidFill>
              </a:rPr>
              <a:t>response</a:t>
            </a:r>
            <a:r>
              <a:rPr lang="uk-UA" sz="2800" b="1" dirty="0">
                <a:solidFill>
                  <a:srgbClr val="0070C0"/>
                </a:solidFill>
              </a:rPr>
              <a:t> </a:t>
            </a:r>
            <a:r>
              <a:rPr lang="uk-UA" sz="2800" b="1" dirty="0" err="1">
                <a:solidFill>
                  <a:srgbClr val="0070C0"/>
                </a:solidFill>
              </a:rPr>
              <a:t>to</a:t>
            </a:r>
            <a:r>
              <a:rPr lang="uk-UA" sz="2800" b="1" dirty="0">
                <a:solidFill>
                  <a:srgbClr val="0070C0"/>
                </a:solidFill>
              </a:rPr>
              <a:t> </a:t>
            </a:r>
            <a:r>
              <a:rPr lang="uk-UA" sz="2800" b="1" dirty="0" err="1">
                <a:solidFill>
                  <a:srgbClr val="0070C0"/>
                </a:solidFill>
              </a:rPr>
              <a:t>the</a:t>
            </a:r>
            <a:r>
              <a:rPr lang="uk-UA" sz="2800" b="1" dirty="0">
                <a:solidFill>
                  <a:srgbClr val="0070C0"/>
                </a:solidFill>
              </a:rPr>
              <a:t>  </a:t>
            </a:r>
            <a:r>
              <a:rPr lang="uk-UA" sz="2800" b="1" dirty="0" err="1">
                <a:solidFill>
                  <a:srgbClr val="0070C0"/>
                </a:solidFill>
              </a:rPr>
              <a:t>requests</a:t>
            </a:r>
            <a:r>
              <a:rPr lang="uk-UA" sz="2800" b="1" dirty="0">
                <a:solidFill>
                  <a:srgbClr val="0070C0"/>
                </a:solidFill>
              </a:rPr>
              <a:t> </a:t>
            </a:r>
            <a:r>
              <a:rPr lang="uk-UA" sz="2800" b="1" dirty="0" err="1">
                <a:solidFill>
                  <a:srgbClr val="0070C0"/>
                </a:solidFill>
              </a:rPr>
              <a:t>of</a:t>
            </a:r>
            <a:r>
              <a:rPr lang="uk-UA" sz="2800" b="1" dirty="0">
                <a:solidFill>
                  <a:srgbClr val="0070C0"/>
                </a:solidFill>
              </a:rPr>
              <a:t> </a:t>
            </a:r>
            <a:r>
              <a:rPr lang="uk-UA" sz="2800" b="1" dirty="0" err="1">
                <a:solidFill>
                  <a:srgbClr val="0070C0"/>
                </a:solidFill>
              </a:rPr>
              <a:t>modern</a:t>
            </a:r>
            <a:r>
              <a:rPr lang="uk-UA" sz="2800" b="1" dirty="0">
                <a:solidFill>
                  <a:srgbClr val="0070C0"/>
                </a:solidFill>
              </a:rPr>
              <a:t> </a:t>
            </a:r>
            <a:r>
              <a:rPr lang="uk-UA" sz="2800" b="1" dirty="0" err="1">
                <a:solidFill>
                  <a:srgbClr val="0070C0"/>
                </a:solidFill>
              </a:rPr>
              <a:t>higher</a:t>
            </a:r>
            <a:r>
              <a:rPr lang="uk-UA" sz="2800" b="1" dirty="0">
                <a:solidFill>
                  <a:srgbClr val="0070C0"/>
                </a:solidFill>
              </a:rPr>
              <a:t> </a:t>
            </a:r>
            <a:r>
              <a:rPr lang="uk-UA" sz="2800" b="1" dirty="0" err="1">
                <a:solidFill>
                  <a:srgbClr val="0070C0"/>
                </a:solidFill>
              </a:rPr>
              <a:t>education</a:t>
            </a:r>
            <a:r>
              <a:rPr lang="uk-UA" sz="2800" b="1" dirty="0">
                <a:solidFill>
                  <a:srgbClr val="0070C0"/>
                </a:solidFill>
              </a:rPr>
              <a:t> </a:t>
            </a:r>
            <a:r>
              <a:rPr lang="uk-UA" sz="2800" b="1" dirty="0" err="1">
                <a:solidFill>
                  <a:srgbClr val="0070C0"/>
                </a:solidFill>
              </a:rPr>
              <a:t>seekers</a:t>
            </a:r>
            <a:r>
              <a:rPr lang="uk-UA" sz="2800" b="1" dirty="0">
                <a:solidFill>
                  <a:srgbClr val="0070C0"/>
                </a:solidFill>
              </a:rPr>
              <a:t> </a:t>
            </a:r>
            <a:r>
              <a:rPr lang="uk-UA" sz="2800" b="1" dirty="0" err="1">
                <a:solidFill>
                  <a:srgbClr val="0070C0"/>
                </a:solidFill>
              </a:rPr>
              <a:t>and</a:t>
            </a:r>
            <a:r>
              <a:rPr lang="uk-UA" sz="2800" b="1" dirty="0">
                <a:solidFill>
                  <a:srgbClr val="0070C0"/>
                </a:solidFill>
              </a:rPr>
              <a:t> </a:t>
            </a:r>
            <a:r>
              <a:rPr lang="uk-UA" sz="2800" b="1" dirty="0" err="1">
                <a:solidFill>
                  <a:srgbClr val="0070C0"/>
                </a:solidFill>
              </a:rPr>
              <a:t>labor</a:t>
            </a:r>
            <a:r>
              <a:rPr lang="uk-UA" sz="2800" b="1" dirty="0">
                <a:solidFill>
                  <a:srgbClr val="0070C0"/>
                </a:solidFill>
              </a:rPr>
              <a:t> </a:t>
            </a:r>
            <a:r>
              <a:rPr lang="uk-UA" sz="2800" b="1" dirty="0" err="1">
                <a:solidFill>
                  <a:srgbClr val="0070C0"/>
                </a:solidFill>
              </a:rPr>
              <a:t>market</a:t>
            </a:r>
            <a:r>
              <a:rPr lang="uk-UA" sz="2800" b="1" dirty="0">
                <a:solidFill>
                  <a:srgbClr val="0070C0"/>
                </a:solidFill>
              </a:rPr>
              <a:t>» (DEFEP)</a:t>
            </a:r>
            <a:endParaRPr lang="ru-RU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63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78318" y="0"/>
            <a:ext cx="5916050" cy="16753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761282" cy="314126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887951" y="9950424"/>
            <a:ext cx="1825481" cy="1140279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589760" y="298913"/>
            <a:ext cx="4659468" cy="58349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700" spc="-409" dirty="0">
                <a:solidFill>
                  <a:srgbClr val="0B5397"/>
                </a:solidFill>
              </a:rPr>
              <a:t>К</a:t>
            </a:r>
            <a:r>
              <a:rPr sz="3700" spc="-280" dirty="0">
                <a:solidFill>
                  <a:srgbClr val="0B5397"/>
                </a:solidFill>
              </a:rPr>
              <a:t>онтак</a:t>
            </a:r>
            <a:r>
              <a:rPr sz="3700" spc="-140" dirty="0">
                <a:solidFill>
                  <a:srgbClr val="0B5397"/>
                </a:solidFill>
              </a:rPr>
              <a:t>т</a:t>
            </a:r>
            <a:r>
              <a:rPr sz="3700" spc="-300" dirty="0">
                <a:solidFill>
                  <a:srgbClr val="0B5397"/>
                </a:solidFill>
              </a:rPr>
              <a:t>и</a:t>
            </a:r>
            <a:r>
              <a:rPr sz="3700" spc="-280" dirty="0">
                <a:solidFill>
                  <a:srgbClr val="0B5397"/>
                </a:solidFill>
              </a:rPr>
              <a:t> </a:t>
            </a:r>
            <a:r>
              <a:rPr sz="3700" spc="-650" dirty="0">
                <a:solidFill>
                  <a:srgbClr val="0B5397"/>
                </a:solidFill>
              </a:rPr>
              <a:t>/</a:t>
            </a:r>
            <a:r>
              <a:rPr sz="3700" spc="-275" dirty="0">
                <a:solidFill>
                  <a:srgbClr val="0B5397"/>
                </a:solidFill>
              </a:rPr>
              <a:t> </a:t>
            </a:r>
            <a:r>
              <a:rPr sz="3700" b="1" i="1" dirty="0">
                <a:solidFill>
                  <a:srgbClr val="0B5397"/>
                </a:solidFill>
                <a:latin typeface="Verdana"/>
                <a:cs typeface="Verdana"/>
              </a:rPr>
              <a:t>Contacts</a:t>
            </a:r>
            <a:endParaRPr sz="3700" dirty="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547218" y="6124442"/>
            <a:ext cx="10521315" cy="4912995"/>
          </a:xfrm>
          <a:prstGeom prst="rect">
            <a:avLst/>
          </a:prstGeom>
        </p:spPr>
        <p:txBody>
          <a:bodyPr vert="horz" wrap="square" lIns="0" tIns="3448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15"/>
              </a:spcBef>
            </a:pPr>
            <a:r>
              <a:rPr sz="3700" spc="235" dirty="0">
                <a:solidFill>
                  <a:srgbClr val="0B5397"/>
                </a:solidFill>
                <a:latin typeface="Verdana"/>
                <a:cs typeface="Verdana"/>
              </a:rPr>
              <a:t>Р</a:t>
            </a:r>
            <a:r>
              <a:rPr sz="3700" spc="-360" dirty="0">
                <a:solidFill>
                  <a:srgbClr val="0B5397"/>
                </a:solidFill>
                <a:latin typeface="Verdana"/>
                <a:cs typeface="Verdana"/>
              </a:rPr>
              <a:t>ек</a:t>
            </a:r>
            <a:r>
              <a:rPr sz="3700" spc="-235" dirty="0">
                <a:solidFill>
                  <a:srgbClr val="0B5397"/>
                </a:solidFill>
                <a:latin typeface="Verdana"/>
                <a:cs typeface="Verdana"/>
              </a:rPr>
              <a:t>в</a:t>
            </a:r>
            <a:r>
              <a:rPr sz="3700" spc="-250" dirty="0">
                <a:solidFill>
                  <a:srgbClr val="0B5397"/>
                </a:solidFill>
                <a:latin typeface="Verdana"/>
                <a:cs typeface="Verdana"/>
              </a:rPr>
              <a:t>ізи</a:t>
            </a:r>
            <a:r>
              <a:rPr sz="3700" spc="-220" dirty="0">
                <a:solidFill>
                  <a:srgbClr val="0B5397"/>
                </a:solidFill>
                <a:latin typeface="Verdana"/>
                <a:cs typeface="Verdana"/>
              </a:rPr>
              <a:t>ти</a:t>
            </a:r>
            <a:r>
              <a:rPr sz="3700" spc="-280" dirty="0">
                <a:solidFill>
                  <a:srgbClr val="0B5397"/>
                </a:solidFill>
                <a:latin typeface="Verdana"/>
                <a:cs typeface="Verdana"/>
              </a:rPr>
              <a:t> </a:t>
            </a:r>
            <a:r>
              <a:rPr sz="3700" spc="-140" dirty="0">
                <a:solidFill>
                  <a:srgbClr val="0B5397"/>
                </a:solidFill>
                <a:latin typeface="Verdana"/>
                <a:cs typeface="Verdana"/>
              </a:rPr>
              <a:t>дл</a:t>
            </a:r>
            <a:r>
              <a:rPr sz="3700" spc="-210" dirty="0">
                <a:solidFill>
                  <a:srgbClr val="0B5397"/>
                </a:solidFill>
                <a:latin typeface="Verdana"/>
                <a:cs typeface="Verdana"/>
              </a:rPr>
              <a:t>я</a:t>
            </a:r>
            <a:r>
              <a:rPr sz="3700" spc="-275" dirty="0">
                <a:solidFill>
                  <a:srgbClr val="0B5397"/>
                </a:solidFill>
                <a:latin typeface="Verdana"/>
                <a:cs typeface="Verdana"/>
              </a:rPr>
              <a:t> </a:t>
            </a:r>
            <a:r>
              <a:rPr sz="3700" spc="-140" dirty="0">
                <a:solidFill>
                  <a:srgbClr val="0B5397"/>
                </a:solidFill>
                <a:latin typeface="Verdana"/>
                <a:cs typeface="Verdana"/>
              </a:rPr>
              <a:t>д</a:t>
            </a:r>
            <a:r>
              <a:rPr sz="3700" spc="-275" dirty="0">
                <a:solidFill>
                  <a:srgbClr val="0B5397"/>
                </a:solidFill>
                <a:latin typeface="Verdana"/>
                <a:cs typeface="Verdana"/>
              </a:rPr>
              <a:t>оп</a:t>
            </a:r>
            <a:r>
              <a:rPr sz="3700" spc="-110" dirty="0">
                <a:solidFill>
                  <a:srgbClr val="0B5397"/>
                </a:solidFill>
                <a:latin typeface="Verdana"/>
                <a:cs typeface="Verdana"/>
              </a:rPr>
              <a:t>ом</a:t>
            </a:r>
            <a:r>
              <a:rPr sz="3700" spc="-295" dirty="0">
                <a:solidFill>
                  <a:srgbClr val="0B5397"/>
                </a:solidFill>
                <a:latin typeface="Verdana"/>
                <a:cs typeface="Verdana"/>
              </a:rPr>
              <a:t>ог</a:t>
            </a:r>
            <a:r>
              <a:rPr sz="3700" spc="-300" dirty="0">
                <a:solidFill>
                  <a:srgbClr val="0B5397"/>
                </a:solidFill>
                <a:latin typeface="Verdana"/>
                <a:cs typeface="Verdana"/>
              </a:rPr>
              <a:t>и</a:t>
            </a:r>
            <a:r>
              <a:rPr sz="3700" spc="-280" dirty="0">
                <a:solidFill>
                  <a:srgbClr val="0B5397"/>
                </a:solidFill>
                <a:latin typeface="Verdana"/>
                <a:cs typeface="Verdana"/>
              </a:rPr>
              <a:t> </a:t>
            </a:r>
            <a:r>
              <a:rPr sz="3700" spc="-650" dirty="0">
                <a:solidFill>
                  <a:srgbClr val="0B5397"/>
                </a:solidFill>
                <a:latin typeface="Verdana"/>
                <a:cs typeface="Verdana"/>
              </a:rPr>
              <a:t>/</a:t>
            </a:r>
            <a:r>
              <a:rPr sz="3700" spc="-265" dirty="0">
                <a:solidFill>
                  <a:srgbClr val="0B5397"/>
                </a:solidFill>
                <a:latin typeface="Verdana"/>
                <a:cs typeface="Verdana"/>
              </a:rPr>
              <a:t> </a:t>
            </a:r>
            <a:r>
              <a:rPr sz="3700" b="1" i="1" dirty="0">
                <a:solidFill>
                  <a:srgbClr val="0B5397"/>
                </a:solidFill>
                <a:latin typeface="Verdana"/>
                <a:cs typeface="Verdana"/>
              </a:rPr>
              <a:t>Details for help</a:t>
            </a:r>
            <a:endParaRPr sz="3700" dirty="0">
              <a:latin typeface="Verdana"/>
              <a:cs typeface="Verdana"/>
            </a:endParaRPr>
          </a:p>
          <a:p>
            <a:pPr marL="12700" marR="3296285">
              <a:lnSpc>
                <a:spcPct val="101000"/>
              </a:lnSpc>
              <a:spcBef>
                <a:spcPts val="1735"/>
              </a:spcBef>
            </a:pPr>
            <a:r>
              <a:rPr sz="2450" spc="-145" dirty="0">
                <a:solidFill>
                  <a:srgbClr val="090203"/>
                </a:solidFill>
                <a:latin typeface="Verdana"/>
                <a:cs typeface="Verdana"/>
              </a:rPr>
              <a:t>Recipient: </a:t>
            </a:r>
            <a:r>
              <a:rPr sz="2450" spc="-140" dirty="0">
                <a:solidFill>
                  <a:srgbClr val="090203"/>
                </a:solidFill>
                <a:latin typeface="Verdana"/>
                <a:cs typeface="Verdana"/>
              </a:rPr>
              <a:t>Chernihiv </a:t>
            </a:r>
            <a:r>
              <a:rPr sz="2450" spc="-114" dirty="0">
                <a:solidFill>
                  <a:srgbClr val="090203"/>
                </a:solidFill>
                <a:latin typeface="Verdana"/>
                <a:cs typeface="Verdana"/>
              </a:rPr>
              <a:t>Polytechnic </a:t>
            </a:r>
            <a:r>
              <a:rPr sz="2450" spc="-140" dirty="0">
                <a:solidFill>
                  <a:srgbClr val="090203"/>
                </a:solidFill>
                <a:latin typeface="Verdana"/>
                <a:cs typeface="Verdana"/>
              </a:rPr>
              <a:t>National </a:t>
            </a:r>
            <a:r>
              <a:rPr sz="2450" spc="-155" dirty="0">
                <a:solidFill>
                  <a:srgbClr val="090203"/>
                </a:solidFill>
                <a:latin typeface="Verdana"/>
                <a:cs typeface="Verdana"/>
              </a:rPr>
              <a:t>University </a:t>
            </a:r>
            <a:r>
              <a:rPr sz="2450" spc="-850" dirty="0">
                <a:solidFill>
                  <a:srgbClr val="090203"/>
                </a:solidFill>
                <a:latin typeface="Verdana"/>
                <a:cs typeface="Verdana"/>
              </a:rPr>
              <a:t> </a:t>
            </a:r>
            <a:r>
              <a:rPr sz="2450" spc="-25" dirty="0">
                <a:solidFill>
                  <a:srgbClr val="090203"/>
                </a:solidFill>
                <a:latin typeface="Verdana"/>
                <a:cs typeface="Verdana"/>
              </a:rPr>
              <a:t>US</a:t>
            </a:r>
            <a:r>
              <a:rPr sz="2450" spc="85" dirty="0">
                <a:solidFill>
                  <a:srgbClr val="090203"/>
                </a:solidFill>
                <a:latin typeface="Verdana"/>
                <a:cs typeface="Verdana"/>
              </a:rPr>
              <a:t>RE</a:t>
            </a:r>
            <a:r>
              <a:rPr sz="2450" spc="-5" dirty="0">
                <a:solidFill>
                  <a:srgbClr val="090203"/>
                </a:solidFill>
                <a:latin typeface="Verdana"/>
                <a:cs typeface="Verdana"/>
              </a:rPr>
              <a:t>O</a:t>
            </a:r>
            <a:r>
              <a:rPr sz="2450" spc="-180" dirty="0">
                <a:solidFill>
                  <a:srgbClr val="090203"/>
                </a:solidFill>
                <a:latin typeface="Verdana"/>
                <a:cs typeface="Verdana"/>
              </a:rPr>
              <a:t> </a:t>
            </a:r>
            <a:r>
              <a:rPr sz="2450" spc="-100" dirty="0">
                <a:solidFill>
                  <a:srgbClr val="090203"/>
                </a:solidFill>
                <a:latin typeface="Verdana"/>
                <a:cs typeface="Verdana"/>
              </a:rPr>
              <a:t>code</a:t>
            </a:r>
            <a:r>
              <a:rPr sz="2450" spc="-180" dirty="0">
                <a:solidFill>
                  <a:srgbClr val="090203"/>
                </a:solidFill>
                <a:latin typeface="Verdana"/>
                <a:cs typeface="Verdana"/>
              </a:rPr>
              <a:t> </a:t>
            </a:r>
            <a:r>
              <a:rPr sz="2450" spc="-190" dirty="0">
                <a:solidFill>
                  <a:srgbClr val="090203"/>
                </a:solidFill>
                <a:latin typeface="Verdana"/>
                <a:cs typeface="Verdana"/>
              </a:rPr>
              <a:t>05460798</a:t>
            </a:r>
            <a:endParaRPr sz="2450" dirty="0">
              <a:latin typeface="Verdana"/>
              <a:cs typeface="Verdana"/>
            </a:endParaRPr>
          </a:p>
          <a:p>
            <a:pPr marL="12700" marR="5126990">
              <a:lnSpc>
                <a:spcPts val="2970"/>
              </a:lnSpc>
              <a:spcBef>
                <a:spcPts val="105"/>
              </a:spcBef>
            </a:pPr>
            <a:r>
              <a:rPr sz="2450" spc="-35" dirty="0">
                <a:solidFill>
                  <a:srgbClr val="090203"/>
                </a:solidFill>
                <a:latin typeface="Verdana"/>
                <a:cs typeface="Verdana"/>
              </a:rPr>
              <a:t>B</a:t>
            </a:r>
            <a:r>
              <a:rPr sz="2450" spc="-135" dirty="0">
                <a:solidFill>
                  <a:srgbClr val="090203"/>
                </a:solidFill>
                <a:latin typeface="Verdana"/>
                <a:cs typeface="Verdana"/>
              </a:rPr>
              <a:t>enef</a:t>
            </a:r>
            <a:r>
              <a:rPr sz="2450" spc="-125" dirty="0">
                <a:solidFill>
                  <a:srgbClr val="090203"/>
                </a:solidFill>
                <a:latin typeface="Verdana"/>
                <a:cs typeface="Verdana"/>
              </a:rPr>
              <a:t>iciary’</a:t>
            </a:r>
            <a:r>
              <a:rPr sz="2450" spc="-145" dirty="0">
                <a:solidFill>
                  <a:srgbClr val="090203"/>
                </a:solidFill>
                <a:latin typeface="Verdana"/>
                <a:cs typeface="Verdana"/>
              </a:rPr>
              <a:t>s</a:t>
            </a:r>
            <a:r>
              <a:rPr sz="2450" spc="-180" dirty="0">
                <a:solidFill>
                  <a:srgbClr val="090203"/>
                </a:solidFill>
                <a:latin typeface="Verdana"/>
                <a:cs typeface="Verdana"/>
              </a:rPr>
              <a:t> </a:t>
            </a:r>
            <a:r>
              <a:rPr sz="2450" spc="-170" dirty="0">
                <a:solidFill>
                  <a:srgbClr val="090203"/>
                </a:solidFill>
                <a:latin typeface="Verdana"/>
                <a:cs typeface="Verdana"/>
              </a:rPr>
              <a:t>ban</a:t>
            </a:r>
            <a:r>
              <a:rPr sz="2450" spc="-155" dirty="0">
                <a:solidFill>
                  <a:srgbClr val="090203"/>
                </a:solidFill>
                <a:latin typeface="Verdana"/>
                <a:cs typeface="Verdana"/>
              </a:rPr>
              <a:t>k</a:t>
            </a:r>
            <a:r>
              <a:rPr sz="2450" spc="-180" dirty="0">
                <a:solidFill>
                  <a:srgbClr val="090203"/>
                </a:solidFill>
                <a:latin typeface="Verdana"/>
                <a:cs typeface="Verdana"/>
              </a:rPr>
              <a:t> </a:t>
            </a:r>
            <a:r>
              <a:rPr sz="2450" spc="-100" dirty="0">
                <a:solidFill>
                  <a:srgbClr val="090203"/>
                </a:solidFill>
                <a:latin typeface="Verdana"/>
                <a:cs typeface="Verdana"/>
              </a:rPr>
              <a:t>code</a:t>
            </a:r>
            <a:r>
              <a:rPr sz="2450" spc="-180" dirty="0">
                <a:solidFill>
                  <a:srgbClr val="090203"/>
                </a:solidFill>
                <a:latin typeface="Verdana"/>
                <a:cs typeface="Verdana"/>
              </a:rPr>
              <a:t> </a:t>
            </a:r>
            <a:r>
              <a:rPr sz="2450" spc="-70" dirty="0">
                <a:solidFill>
                  <a:srgbClr val="090203"/>
                </a:solidFill>
                <a:latin typeface="Verdana"/>
                <a:cs typeface="Verdana"/>
              </a:rPr>
              <a:t>(M</a:t>
            </a:r>
            <a:r>
              <a:rPr sz="2450" spc="-65" dirty="0">
                <a:solidFill>
                  <a:srgbClr val="090203"/>
                </a:solidFill>
                <a:latin typeface="Verdana"/>
                <a:cs typeface="Verdana"/>
              </a:rPr>
              <a:t>F</a:t>
            </a:r>
            <a:r>
              <a:rPr sz="2450" spc="-350" dirty="0">
                <a:solidFill>
                  <a:srgbClr val="090203"/>
                </a:solidFill>
                <a:latin typeface="Verdana"/>
                <a:cs typeface="Verdana"/>
              </a:rPr>
              <a:t>I</a:t>
            </a:r>
            <a:r>
              <a:rPr sz="2450" spc="-360" dirty="0">
                <a:solidFill>
                  <a:srgbClr val="090203"/>
                </a:solidFill>
                <a:latin typeface="Verdana"/>
                <a:cs typeface="Verdana"/>
              </a:rPr>
              <a:t>):</a:t>
            </a:r>
            <a:r>
              <a:rPr sz="2450" spc="-180" dirty="0">
                <a:solidFill>
                  <a:srgbClr val="090203"/>
                </a:solidFill>
                <a:latin typeface="Verdana"/>
                <a:cs typeface="Verdana"/>
              </a:rPr>
              <a:t> </a:t>
            </a:r>
            <a:r>
              <a:rPr sz="2450" spc="-170" dirty="0">
                <a:solidFill>
                  <a:srgbClr val="090203"/>
                </a:solidFill>
                <a:latin typeface="Verdana"/>
                <a:cs typeface="Verdana"/>
              </a:rPr>
              <a:t>820172  </a:t>
            </a:r>
            <a:r>
              <a:rPr sz="2450" spc="-120" dirty="0">
                <a:solidFill>
                  <a:srgbClr val="090203"/>
                </a:solidFill>
                <a:latin typeface="Verdana"/>
                <a:cs typeface="Verdana"/>
              </a:rPr>
              <a:t>IBAN</a:t>
            </a:r>
            <a:endParaRPr sz="2450" dirty="0">
              <a:latin typeface="Verdana"/>
              <a:cs typeface="Verdana"/>
            </a:endParaRPr>
          </a:p>
          <a:p>
            <a:pPr marL="12700">
              <a:lnSpc>
                <a:spcPts val="2860"/>
              </a:lnSpc>
            </a:pPr>
            <a:r>
              <a:rPr sz="2450" spc="-180" dirty="0">
                <a:solidFill>
                  <a:srgbClr val="090203"/>
                </a:solidFill>
                <a:latin typeface="Verdana"/>
                <a:cs typeface="Verdana"/>
              </a:rPr>
              <a:t>UA028201720313281002301006996</a:t>
            </a:r>
            <a:r>
              <a:rPr sz="2450" spc="-170" dirty="0">
                <a:solidFill>
                  <a:srgbClr val="090203"/>
                </a:solidFill>
                <a:latin typeface="Verdana"/>
                <a:cs typeface="Verdana"/>
              </a:rPr>
              <a:t> </a:t>
            </a:r>
            <a:r>
              <a:rPr sz="2450" spc="-185" dirty="0">
                <a:solidFill>
                  <a:srgbClr val="090203"/>
                </a:solidFill>
                <a:latin typeface="Verdana"/>
                <a:cs typeface="Verdana"/>
              </a:rPr>
              <a:t>–</a:t>
            </a:r>
            <a:r>
              <a:rPr sz="2450" spc="-165" dirty="0">
                <a:solidFill>
                  <a:srgbClr val="090203"/>
                </a:solidFill>
                <a:latin typeface="Verdana"/>
                <a:cs typeface="Verdana"/>
              </a:rPr>
              <a:t> </a:t>
            </a:r>
            <a:r>
              <a:rPr sz="2450" spc="-155" dirty="0">
                <a:solidFill>
                  <a:srgbClr val="090203"/>
                </a:solidFill>
                <a:latin typeface="Verdana"/>
                <a:cs typeface="Verdana"/>
              </a:rPr>
              <a:t>uah</a:t>
            </a:r>
            <a:endParaRPr sz="245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2450" spc="-180" dirty="0">
                <a:solidFill>
                  <a:srgbClr val="090203"/>
                </a:solidFill>
                <a:latin typeface="Verdana"/>
                <a:cs typeface="Verdana"/>
              </a:rPr>
              <a:t>UA043808050000000000002520715</a:t>
            </a:r>
            <a:r>
              <a:rPr sz="2450" spc="-165" dirty="0">
                <a:solidFill>
                  <a:srgbClr val="090203"/>
                </a:solidFill>
                <a:latin typeface="Verdana"/>
                <a:cs typeface="Verdana"/>
              </a:rPr>
              <a:t> </a:t>
            </a:r>
            <a:r>
              <a:rPr sz="2450" spc="-185" dirty="0">
                <a:solidFill>
                  <a:srgbClr val="090203"/>
                </a:solidFill>
                <a:latin typeface="Verdana"/>
                <a:cs typeface="Verdana"/>
              </a:rPr>
              <a:t>–</a:t>
            </a:r>
            <a:r>
              <a:rPr sz="2450" spc="-160" dirty="0">
                <a:solidFill>
                  <a:srgbClr val="090203"/>
                </a:solidFill>
                <a:latin typeface="Verdana"/>
                <a:cs typeface="Verdana"/>
              </a:rPr>
              <a:t> </a:t>
            </a:r>
            <a:r>
              <a:rPr sz="2450" spc="-190" dirty="0">
                <a:solidFill>
                  <a:srgbClr val="090203"/>
                </a:solidFill>
                <a:latin typeface="Verdana"/>
                <a:cs typeface="Verdana"/>
              </a:rPr>
              <a:t>usd/eur</a:t>
            </a:r>
            <a:endParaRPr sz="2450" dirty="0">
              <a:latin typeface="Verdana"/>
              <a:cs typeface="Verdana"/>
            </a:endParaRPr>
          </a:p>
          <a:p>
            <a:pPr marL="12700" marR="5080">
              <a:lnSpc>
                <a:spcPts val="2970"/>
              </a:lnSpc>
              <a:spcBef>
                <a:spcPts val="105"/>
              </a:spcBef>
            </a:pPr>
            <a:r>
              <a:rPr sz="2450" spc="-35" dirty="0">
                <a:solidFill>
                  <a:srgbClr val="090203"/>
                </a:solidFill>
                <a:latin typeface="Verdana"/>
                <a:cs typeface="Verdana"/>
              </a:rPr>
              <a:t>B</a:t>
            </a:r>
            <a:r>
              <a:rPr sz="2450" spc="-170" dirty="0">
                <a:solidFill>
                  <a:srgbClr val="090203"/>
                </a:solidFill>
                <a:latin typeface="Verdana"/>
                <a:cs typeface="Verdana"/>
              </a:rPr>
              <a:t>an</a:t>
            </a:r>
            <a:r>
              <a:rPr sz="2450" spc="-160" dirty="0">
                <a:solidFill>
                  <a:srgbClr val="090203"/>
                </a:solidFill>
                <a:latin typeface="Verdana"/>
                <a:cs typeface="Verdana"/>
              </a:rPr>
              <a:t>k</a:t>
            </a:r>
            <a:r>
              <a:rPr sz="2450" spc="-180" dirty="0">
                <a:solidFill>
                  <a:srgbClr val="090203"/>
                </a:solidFill>
                <a:latin typeface="Verdana"/>
                <a:cs typeface="Verdana"/>
              </a:rPr>
              <a:t> </a:t>
            </a:r>
            <a:r>
              <a:rPr sz="2450" spc="-245" dirty="0">
                <a:solidFill>
                  <a:srgbClr val="090203"/>
                </a:solidFill>
                <a:latin typeface="Verdana"/>
                <a:cs typeface="Verdana"/>
              </a:rPr>
              <a:t>name</a:t>
            </a:r>
            <a:r>
              <a:rPr sz="2450" spc="-155" dirty="0">
                <a:solidFill>
                  <a:srgbClr val="090203"/>
                </a:solidFill>
                <a:latin typeface="Verdana"/>
                <a:cs typeface="Verdana"/>
              </a:rPr>
              <a:t>:</a:t>
            </a:r>
            <a:r>
              <a:rPr sz="2450" spc="-180" dirty="0">
                <a:solidFill>
                  <a:srgbClr val="090203"/>
                </a:solidFill>
                <a:latin typeface="Verdana"/>
                <a:cs typeface="Verdana"/>
              </a:rPr>
              <a:t> </a:t>
            </a:r>
            <a:r>
              <a:rPr sz="2450" spc="165" dirty="0">
                <a:solidFill>
                  <a:srgbClr val="090203"/>
                </a:solidFill>
                <a:latin typeface="Verdana"/>
                <a:cs typeface="Verdana"/>
              </a:rPr>
              <a:t>P</a:t>
            </a:r>
            <a:r>
              <a:rPr sz="2450" spc="-25" dirty="0">
                <a:solidFill>
                  <a:srgbClr val="090203"/>
                </a:solidFill>
                <a:latin typeface="Verdana"/>
                <a:cs typeface="Verdana"/>
              </a:rPr>
              <a:t>UB</a:t>
            </a:r>
            <a:r>
              <a:rPr sz="2450" spc="-175" dirty="0">
                <a:solidFill>
                  <a:srgbClr val="090203"/>
                </a:solidFill>
                <a:latin typeface="Verdana"/>
                <a:cs typeface="Verdana"/>
              </a:rPr>
              <a:t>LI</a:t>
            </a:r>
            <a:r>
              <a:rPr sz="2450" spc="75" dirty="0">
                <a:solidFill>
                  <a:srgbClr val="090203"/>
                </a:solidFill>
                <a:latin typeface="Verdana"/>
                <a:cs typeface="Verdana"/>
              </a:rPr>
              <a:t>C</a:t>
            </a:r>
            <a:r>
              <a:rPr sz="2450" spc="-180" dirty="0">
                <a:solidFill>
                  <a:srgbClr val="090203"/>
                </a:solidFill>
                <a:latin typeface="Verdana"/>
                <a:cs typeface="Verdana"/>
              </a:rPr>
              <a:t> </a:t>
            </a:r>
            <a:r>
              <a:rPr sz="2450" spc="40" dirty="0">
                <a:solidFill>
                  <a:srgbClr val="090203"/>
                </a:solidFill>
                <a:latin typeface="Verdana"/>
                <a:cs typeface="Verdana"/>
              </a:rPr>
              <a:t>J</a:t>
            </a:r>
            <a:r>
              <a:rPr sz="2450" spc="70" dirty="0">
                <a:solidFill>
                  <a:srgbClr val="090203"/>
                </a:solidFill>
                <a:latin typeface="Verdana"/>
                <a:cs typeface="Verdana"/>
              </a:rPr>
              <a:t>O</a:t>
            </a:r>
            <a:r>
              <a:rPr sz="2450" spc="-350" dirty="0">
                <a:solidFill>
                  <a:srgbClr val="090203"/>
                </a:solidFill>
                <a:latin typeface="Verdana"/>
                <a:cs typeface="Verdana"/>
              </a:rPr>
              <a:t>I</a:t>
            </a:r>
            <a:r>
              <a:rPr sz="2450" spc="-30" dirty="0">
                <a:solidFill>
                  <a:srgbClr val="090203"/>
                </a:solidFill>
                <a:latin typeface="Verdana"/>
                <a:cs typeface="Verdana"/>
              </a:rPr>
              <a:t>N</a:t>
            </a:r>
            <a:r>
              <a:rPr sz="2450" spc="-25" dirty="0">
                <a:solidFill>
                  <a:srgbClr val="090203"/>
                </a:solidFill>
                <a:latin typeface="Verdana"/>
                <a:cs typeface="Verdana"/>
              </a:rPr>
              <a:t>T</a:t>
            </a:r>
            <a:r>
              <a:rPr sz="2450" spc="-180" dirty="0">
                <a:solidFill>
                  <a:srgbClr val="090203"/>
                </a:solidFill>
                <a:latin typeface="Verdana"/>
                <a:cs typeface="Verdana"/>
              </a:rPr>
              <a:t> </a:t>
            </a:r>
            <a:r>
              <a:rPr sz="2450" spc="-30" dirty="0">
                <a:solidFill>
                  <a:srgbClr val="090203"/>
                </a:solidFill>
                <a:latin typeface="Verdana"/>
                <a:cs typeface="Verdana"/>
              </a:rPr>
              <a:t>S</a:t>
            </a:r>
            <a:r>
              <a:rPr sz="2450" spc="-5" dirty="0">
                <a:solidFill>
                  <a:srgbClr val="090203"/>
                </a:solidFill>
                <a:latin typeface="Verdana"/>
                <a:cs typeface="Verdana"/>
              </a:rPr>
              <a:t>T</a:t>
            </a:r>
            <a:r>
              <a:rPr sz="2450" spc="-10" dirty="0">
                <a:solidFill>
                  <a:srgbClr val="090203"/>
                </a:solidFill>
                <a:latin typeface="Verdana"/>
                <a:cs typeface="Verdana"/>
              </a:rPr>
              <a:t>O</a:t>
            </a:r>
            <a:r>
              <a:rPr sz="2450" spc="5" dirty="0">
                <a:solidFill>
                  <a:srgbClr val="090203"/>
                </a:solidFill>
                <a:latin typeface="Verdana"/>
                <a:cs typeface="Verdana"/>
              </a:rPr>
              <a:t>C</a:t>
            </a:r>
            <a:r>
              <a:rPr sz="2450" spc="10" dirty="0">
                <a:solidFill>
                  <a:srgbClr val="090203"/>
                </a:solidFill>
                <a:latin typeface="Verdana"/>
                <a:cs typeface="Verdana"/>
              </a:rPr>
              <a:t>K</a:t>
            </a:r>
            <a:r>
              <a:rPr sz="2450" spc="-180" dirty="0">
                <a:solidFill>
                  <a:srgbClr val="090203"/>
                </a:solidFill>
                <a:latin typeface="Verdana"/>
                <a:cs typeface="Verdana"/>
              </a:rPr>
              <a:t> </a:t>
            </a:r>
            <a:r>
              <a:rPr sz="2450" spc="30" dirty="0">
                <a:solidFill>
                  <a:srgbClr val="090203"/>
                </a:solidFill>
                <a:latin typeface="Verdana"/>
                <a:cs typeface="Verdana"/>
              </a:rPr>
              <a:t>CO</a:t>
            </a:r>
            <a:r>
              <a:rPr sz="2450" spc="95" dirty="0">
                <a:solidFill>
                  <a:srgbClr val="090203"/>
                </a:solidFill>
                <a:latin typeface="Verdana"/>
                <a:cs typeface="Verdana"/>
              </a:rPr>
              <a:t>M</a:t>
            </a:r>
            <a:r>
              <a:rPr sz="2450" spc="65" dirty="0">
                <a:solidFill>
                  <a:srgbClr val="090203"/>
                </a:solidFill>
                <a:latin typeface="Verdana"/>
                <a:cs typeface="Verdana"/>
              </a:rPr>
              <a:t>P</a:t>
            </a:r>
            <a:r>
              <a:rPr sz="2450" spc="-30" dirty="0">
                <a:solidFill>
                  <a:srgbClr val="090203"/>
                </a:solidFill>
                <a:latin typeface="Verdana"/>
                <a:cs typeface="Verdana"/>
              </a:rPr>
              <a:t>A</a:t>
            </a:r>
            <a:r>
              <a:rPr sz="2450" spc="45" dirty="0">
                <a:solidFill>
                  <a:srgbClr val="090203"/>
                </a:solidFill>
                <a:latin typeface="Verdana"/>
                <a:cs typeface="Verdana"/>
              </a:rPr>
              <a:t>N</a:t>
            </a:r>
            <a:r>
              <a:rPr sz="2450" spc="40" dirty="0">
                <a:solidFill>
                  <a:srgbClr val="090203"/>
                </a:solidFill>
                <a:latin typeface="Verdana"/>
                <a:cs typeface="Verdana"/>
              </a:rPr>
              <a:t>Y</a:t>
            </a:r>
            <a:r>
              <a:rPr sz="2450" spc="-180" dirty="0">
                <a:solidFill>
                  <a:srgbClr val="090203"/>
                </a:solidFill>
                <a:latin typeface="Verdana"/>
                <a:cs typeface="Verdana"/>
              </a:rPr>
              <a:t> </a:t>
            </a:r>
            <a:r>
              <a:rPr sz="2450" spc="20" dirty="0">
                <a:solidFill>
                  <a:srgbClr val="090203"/>
                </a:solidFill>
                <a:latin typeface="Verdana"/>
                <a:cs typeface="Verdana"/>
              </a:rPr>
              <a:t>RA</a:t>
            </a:r>
            <a:r>
              <a:rPr sz="2450" spc="-350" dirty="0">
                <a:solidFill>
                  <a:srgbClr val="090203"/>
                </a:solidFill>
                <a:latin typeface="Verdana"/>
                <a:cs typeface="Verdana"/>
              </a:rPr>
              <a:t>I</a:t>
            </a:r>
            <a:r>
              <a:rPr sz="2450" spc="95" dirty="0">
                <a:solidFill>
                  <a:srgbClr val="090203"/>
                </a:solidFill>
                <a:latin typeface="Verdana"/>
                <a:cs typeface="Verdana"/>
              </a:rPr>
              <a:t>FFE</a:t>
            </a:r>
            <a:r>
              <a:rPr sz="2450" spc="-350" dirty="0">
                <a:solidFill>
                  <a:srgbClr val="090203"/>
                </a:solidFill>
                <a:latin typeface="Verdana"/>
                <a:cs typeface="Verdana"/>
              </a:rPr>
              <a:t>I</a:t>
            </a:r>
            <a:r>
              <a:rPr sz="2450" spc="-30" dirty="0">
                <a:solidFill>
                  <a:srgbClr val="090203"/>
                </a:solidFill>
                <a:latin typeface="Verdana"/>
                <a:cs typeface="Verdana"/>
              </a:rPr>
              <a:t>S</a:t>
            </a:r>
            <a:r>
              <a:rPr sz="2450" spc="95" dirty="0">
                <a:solidFill>
                  <a:srgbClr val="090203"/>
                </a:solidFill>
                <a:latin typeface="Verdana"/>
                <a:cs typeface="Verdana"/>
              </a:rPr>
              <a:t>E</a:t>
            </a:r>
            <a:r>
              <a:rPr sz="2450" spc="-50" dirty="0">
                <a:solidFill>
                  <a:srgbClr val="090203"/>
                </a:solidFill>
                <a:latin typeface="Verdana"/>
                <a:cs typeface="Verdana"/>
              </a:rPr>
              <a:t>N</a:t>
            </a:r>
            <a:r>
              <a:rPr sz="2450" spc="-180" dirty="0">
                <a:solidFill>
                  <a:srgbClr val="090203"/>
                </a:solidFill>
                <a:latin typeface="Verdana"/>
                <a:cs typeface="Verdana"/>
              </a:rPr>
              <a:t> </a:t>
            </a:r>
            <a:r>
              <a:rPr sz="2450" spc="-35" dirty="0">
                <a:solidFill>
                  <a:srgbClr val="090203"/>
                </a:solidFill>
                <a:latin typeface="Verdana"/>
                <a:cs typeface="Verdana"/>
              </a:rPr>
              <a:t>B</a:t>
            </a:r>
            <a:r>
              <a:rPr sz="2450" spc="-30" dirty="0">
                <a:solidFill>
                  <a:srgbClr val="090203"/>
                </a:solidFill>
                <a:latin typeface="Verdana"/>
                <a:cs typeface="Verdana"/>
              </a:rPr>
              <a:t>A</a:t>
            </a:r>
            <a:r>
              <a:rPr sz="2450" spc="-55" dirty="0">
                <a:solidFill>
                  <a:srgbClr val="090203"/>
                </a:solidFill>
                <a:latin typeface="Verdana"/>
                <a:cs typeface="Verdana"/>
              </a:rPr>
              <a:t>N</a:t>
            </a:r>
            <a:r>
              <a:rPr sz="2450" spc="-50" dirty="0">
                <a:solidFill>
                  <a:srgbClr val="090203"/>
                </a:solidFill>
                <a:latin typeface="Verdana"/>
                <a:cs typeface="Verdana"/>
              </a:rPr>
              <a:t>K</a:t>
            </a:r>
            <a:r>
              <a:rPr sz="2450" spc="-180" dirty="0">
                <a:solidFill>
                  <a:srgbClr val="090203"/>
                </a:solidFill>
                <a:latin typeface="Verdana"/>
                <a:cs typeface="Verdana"/>
              </a:rPr>
              <a:t> </a:t>
            </a:r>
            <a:r>
              <a:rPr sz="2450" spc="-30" dirty="0">
                <a:solidFill>
                  <a:srgbClr val="090203"/>
                </a:solidFill>
                <a:latin typeface="Verdana"/>
                <a:cs typeface="Verdana"/>
              </a:rPr>
              <a:t>AVA</a:t>
            </a:r>
            <a:r>
              <a:rPr sz="2450" spc="5" dirty="0">
                <a:solidFill>
                  <a:srgbClr val="090203"/>
                </a:solidFill>
                <a:latin typeface="Verdana"/>
                <a:cs typeface="Verdana"/>
              </a:rPr>
              <a:t>L  </a:t>
            </a:r>
            <a:r>
              <a:rPr sz="2450" spc="-135" dirty="0">
                <a:solidFill>
                  <a:srgbClr val="090203"/>
                </a:solidFill>
                <a:latin typeface="Verdana"/>
                <a:cs typeface="Verdana"/>
              </a:rPr>
              <a:t>Bank</a:t>
            </a:r>
            <a:r>
              <a:rPr sz="2450" spc="-180" dirty="0">
                <a:solidFill>
                  <a:srgbClr val="090203"/>
                </a:solidFill>
                <a:latin typeface="Verdana"/>
                <a:cs typeface="Verdana"/>
              </a:rPr>
              <a:t> </a:t>
            </a:r>
            <a:r>
              <a:rPr sz="2450" spc="-150" dirty="0">
                <a:solidFill>
                  <a:srgbClr val="090203"/>
                </a:solidFill>
                <a:latin typeface="Verdana"/>
                <a:cs typeface="Verdana"/>
              </a:rPr>
              <a:t>Address:</a:t>
            </a:r>
            <a:r>
              <a:rPr sz="2450" spc="-180" dirty="0">
                <a:solidFill>
                  <a:srgbClr val="090203"/>
                </a:solidFill>
                <a:latin typeface="Verdana"/>
                <a:cs typeface="Verdana"/>
              </a:rPr>
              <a:t> </a:t>
            </a:r>
            <a:r>
              <a:rPr sz="2450" spc="-10" dirty="0">
                <a:solidFill>
                  <a:srgbClr val="090203"/>
                </a:solidFill>
                <a:latin typeface="Verdana"/>
                <a:cs typeface="Verdana"/>
              </a:rPr>
              <a:t>LESKOVA</a:t>
            </a:r>
            <a:r>
              <a:rPr sz="2450" spc="-175" dirty="0">
                <a:solidFill>
                  <a:srgbClr val="090203"/>
                </a:solidFill>
                <a:latin typeface="Verdana"/>
                <a:cs typeface="Verdana"/>
              </a:rPr>
              <a:t> </a:t>
            </a:r>
            <a:r>
              <a:rPr sz="2450" spc="35" dirty="0">
                <a:solidFill>
                  <a:srgbClr val="090203"/>
                </a:solidFill>
                <a:latin typeface="Verdana"/>
                <a:cs typeface="Verdana"/>
              </a:rPr>
              <a:t>STREET</a:t>
            </a:r>
            <a:r>
              <a:rPr sz="2450" spc="-180" dirty="0">
                <a:solidFill>
                  <a:srgbClr val="090203"/>
                </a:solidFill>
                <a:latin typeface="Verdana"/>
                <a:cs typeface="Verdana"/>
              </a:rPr>
              <a:t> </a:t>
            </a:r>
            <a:r>
              <a:rPr sz="2450" spc="-200" dirty="0">
                <a:solidFill>
                  <a:srgbClr val="090203"/>
                </a:solidFill>
                <a:latin typeface="Verdana"/>
                <a:cs typeface="Verdana"/>
              </a:rPr>
              <a:t>9,</a:t>
            </a:r>
            <a:r>
              <a:rPr sz="2450" spc="-175" dirty="0">
                <a:solidFill>
                  <a:srgbClr val="090203"/>
                </a:solidFill>
                <a:latin typeface="Verdana"/>
                <a:cs typeface="Verdana"/>
              </a:rPr>
              <a:t> </a:t>
            </a:r>
            <a:r>
              <a:rPr sz="2450" spc="-100" dirty="0">
                <a:solidFill>
                  <a:srgbClr val="090203"/>
                </a:solidFill>
                <a:latin typeface="Verdana"/>
                <a:cs typeface="Verdana"/>
              </a:rPr>
              <a:t>KYIV,</a:t>
            </a:r>
            <a:r>
              <a:rPr sz="2450" spc="-180" dirty="0">
                <a:solidFill>
                  <a:srgbClr val="090203"/>
                </a:solidFill>
                <a:latin typeface="Verdana"/>
                <a:cs typeface="Verdana"/>
              </a:rPr>
              <a:t> </a:t>
            </a:r>
            <a:r>
              <a:rPr sz="2450" spc="-70" dirty="0">
                <a:solidFill>
                  <a:srgbClr val="090203"/>
                </a:solidFill>
                <a:latin typeface="Verdana"/>
                <a:cs typeface="Verdana"/>
              </a:rPr>
              <a:t>UKRAINE,</a:t>
            </a:r>
            <a:r>
              <a:rPr sz="2450" spc="-180" dirty="0">
                <a:solidFill>
                  <a:srgbClr val="090203"/>
                </a:solidFill>
                <a:latin typeface="Verdana"/>
                <a:cs typeface="Verdana"/>
              </a:rPr>
              <a:t> </a:t>
            </a:r>
            <a:r>
              <a:rPr sz="2450" spc="-190" dirty="0">
                <a:solidFill>
                  <a:srgbClr val="090203"/>
                </a:solidFill>
                <a:latin typeface="Verdana"/>
                <a:cs typeface="Verdana"/>
              </a:rPr>
              <a:t>010111</a:t>
            </a:r>
            <a:endParaRPr sz="2450" dirty="0">
              <a:latin typeface="Verdana"/>
              <a:cs typeface="Verdana"/>
            </a:endParaRPr>
          </a:p>
          <a:p>
            <a:pPr marL="12700">
              <a:lnSpc>
                <a:spcPts val="2860"/>
              </a:lnSpc>
            </a:pPr>
            <a:r>
              <a:rPr sz="2450" spc="-140" dirty="0">
                <a:solidFill>
                  <a:srgbClr val="090203"/>
                </a:solidFill>
                <a:latin typeface="Verdana"/>
                <a:cs typeface="Verdana"/>
              </a:rPr>
              <a:t>Count</a:t>
            </a:r>
            <a:r>
              <a:rPr sz="2450" spc="-290" dirty="0">
                <a:solidFill>
                  <a:srgbClr val="090203"/>
                </a:solidFill>
                <a:latin typeface="Verdana"/>
                <a:cs typeface="Verdana"/>
              </a:rPr>
              <a:t>ry:</a:t>
            </a:r>
            <a:r>
              <a:rPr sz="2450" spc="-180" dirty="0">
                <a:solidFill>
                  <a:srgbClr val="090203"/>
                </a:solidFill>
                <a:latin typeface="Verdana"/>
                <a:cs typeface="Verdana"/>
              </a:rPr>
              <a:t> </a:t>
            </a:r>
            <a:r>
              <a:rPr sz="2450" spc="-35" dirty="0">
                <a:solidFill>
                  <a:srgbClr val="090203"/>
                </a:solidFill>
                <a:latin typeface="Verdana"/>
                <a:cs typeface="Verdana"/>
              </a:rPr>
              <a:t>UK</a:t>
            </a:r>
            <a:r>
              <a:rPr sz="2450" spc="20" dirty="0">
                <a:solidFill>
                  <a:srgbClr val="090203"/>
                </a:solidFill>
                <a:latin typeface="Verdana"/>
                <a:cs typeface="Verdana"/>
              </a:rPr>
              <a:t>RA</a:t>
            </a:r>
            <a:r>
              <a:rPr sz="2450" spc="-350" dirty="0">
                <a:solidFill>
                  <a:srgbClr val="090203"/>
                </a:solidFill>
                <a:latin typeface="Verdana"/>
                <a:cs typeface="Verdana"/>
              </a:rPr>
              <a:t>I</a:t>
            </a:r>
            <a:r>
              <a:rPr sz="2450" spc="20" dirty="0">
                <a:solidFill>
                  <a:srgbClr val="090203"/>
                </a:solidFill>
                <a:latin typeface="Verdana"/>
                <a:cs typeface="Verdana"/>
              </a:rPr>
              <a:t>NE</a:t>
            </a:r>
            <a:endParaRPr sz="245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2450" spc="-30" dirty="0">
                <a:solidFill>
                  <a:srgbClr val="090203"/>
                </a:solidFill>
                <a:latin typeface="Verdana"/>
                <a:cs typeface="Verdana"/>
              </a:rPr>
              <a:t>S</a:t>
            </a:r>
            <a:r>
              <a:rPr sz="2450" spc="-95" dirty="0">
                <a:solidFill>
                  <a:srgbClr val="090203"/>
                </a:solidFill>
                <a:latin typeface="Verdana"/>
                <a:cs typeface="Verdana"/>
              </a:rPr>
              <a:t>W</a:t>
            </a:r>
            <a:r>
              <a:rPr sz="2450" spc="-350" dirty="0">
                <a:solidFill>
                  <a:srgbClr val="090203"/>
                </a:solidFill>
                <a:latin typeface="Verdana"/>
                <a:cs typeface="Verdana"/>
              </a:rPr>
              <a:t>I</a:t>
            </a:r>
            <a:r>
              <a:rPr sz="2450" spc="95" dirty="0">
                <a:solidFill>
                  <a:srgbClr val="090203"/>
                </a:solidFill>
                <a:latin typeface="Verdana"/>
                <a:cs typeface="Verdana"/>
              </a:rPr>
              <a:t>F</a:t>
            </a:r>
            <a:r>
              <a:rPr sz="2450" dirty="0">
                <a:solidFill>
                  <a:srgbClr val="090203"/>
                </a:solidFill>
                <a:latin typeface="Verdana"/>
                <a:cs typeface="Verdana"/>
              </a:rPr>
              <a:t>T</a:t>
            </a:r>
            <a:r>
              <a:rPr sz="2450" spc="-180" dirty="0">
                <a:solidFill>
                  <a:srgbClr val="090203"/>
                </a:solidFill>
                <a:latin typeface="Verdana"/>
                <a:cs typeface="Verdana"/>
              </a:rPr>
              <a:t> </a:t>
            </a:r>
            <a:r>
              <a:rPr sz="2450" spc="-155" dirty="0">
                <a:solidFill>
                  <a:srgbClr val="090203"/>
                </a:solidFill>
                <a:latin typeface="Verdana"/>
                <a:cs typeface="Verdana"/>
              </a:rPr>
              <a:t>Code</a:t>
            </a:r>
            <a:r>
              <a:rPr sz="2450" spc="-110" dirty="0">
                <a:solidFill>
                  <a:srgbClr val="090203"/>
                </a:solidFill>
                <a:latin typeface="Verdana"/>
                <a:cs typeface="Verdana"/>
              </a:rPr>
              <a:t>:</a:t>
            </a:r>
            <a:r>
              <a:rPr sz="2450" spc="-180" dirty="0">
                <a:solidFill>
                  <a:srgbClr val="090203"/>
                </a:solidFill>
                <a:latin typeface="Verdana"/>
                <a:cs typeface="Verdana"/>
              </a:rPr>
              <a:t> </a:t>
            </a:r>
            <a:r>
              <a:rPr sz="2450" spc="-30" dirty="0">
                <a:solidFill>
                  <a:srgbClr val="090203"/>
                </a:solidFill>
                <a:latin typeface="Verdana"/>
                <a:cs typeface="Verdana"/>
              </a:rPr>
              <a:t>AVA</a:t>
            </a:r>
            <a:r>
              <a:rPr sz="2450" spc="-15" dirty="0">
                <a:solidFill>
                  <a:srgbClr val="090203"/>
                </a:solidFill>
                <a:latin typeface="Verdana"/>
                <a:cs typeface="Verdana"/>
              </a:rPr>
              <a:t>LUA</a:t>
            </a:r>
            <a:r>
              <a:rPr sz="2450" spc="-35" dirty="0">
                <a:solidFill>
                  <a:srgbClr val="090203"/>
                </a:solidFill>
                <a:latin typeface="Verdana"/>
                <a:cs typeface="Verdana"/>
              </a:rPr>
              <a:t>UK</a:t>
            </a:r>
            <a:endParaRPr sz="2450" dirty="0">
              <a:latin typeface="Verdana"/>
              <a:cs typeface="Verdana"/>
            </a:endParaRP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2597" y="3225032"/>
            <a:ext cx="3078333" cy="327141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069820" y="1906643"/>
            <a:ext cx="4047939" cy="357947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5992496" y="167534"/>
            <a:ext cx="3849830" cy="357423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191779" y="1497755"/>
            <a:ext cx="1066564" cy="460593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399909" y="1289070"/>
            <a:ext cx="3851191" cy="4540071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397758" y="6596553"/>
            <a:ext cx="6810682" cy="44816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69336" y="3371625"/>
            <a:ext cx="565427" cy="4188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925128" y="364461"/>
            <a:ext cx="11365921" cy="64633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spc="-190" dirty="0"/>
              <a:t>Освітня</a:t>
            </a:r>
            <a:r>
              <a:rPr sz="4100" spc="-295" dirty="0"/>
              <a:t> </a:t>
            </a:r>
            <a:r>
              <a:rPr sz="4100" spc="-200" dirty="0"/>
              <a:t>діяльність</a:t>
            </a:r>
            <a:r>
              <a:rPr sz="4100" spc="-300" dirty="0"/>
              <a:t> </a:t>
            </a:r>
            <a:r>
              <a:rPr sz="4100" spc="-720" dirty="0"/>
              <a:t>/</a:t>
            </a:r>
            <a:r>
              <a:rPr sz="4100" spc="-295" dirty="0"/>
              <a:t> </a:t>
            </a:r>
            <a:r>
              <a:rPr sz="4100" b="1" i="1" dirty="0">
                <a:latin typeface="Verdana"/>
                <a:cs typeface="Verdana"/>
              </a:rPr>
              <a:t>educational activities</a:t>
            </a:r>
            <a:endParaRPr sz="4100" dirty="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6497" y="6902168"/>
            <a:ext cx="6816546" cy="17185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0480">
              <a:lnSpc>
                <a:spcPct val="126499"/>
              </a:lnSpc>
              <a:spcBef>
                <a:spcPts val="95"/>
              </a:spcBef>
            </a:pPr>
            <a:r>
              <a:rPr sz="3300" spc="150" baseline="-7575" dirty="0">
                <a:solidFill>
                  <a:srgbClr val="1D1D1B"/>
                </a:solidFill>
                <a:latin typeface="Microsoft Sans Serif"/>
                <a:cs typeface="Microsoft Sans Serif"/>
              </a:rPr>
              <a:t>Інформаційні</a:t>
            </a:r>
            <a:r>
              <a:rPr sz="3300" spc="-232" baseline="-7575" dirty="0">
                <a:solidFill>
                  <a:srgbClr val="1D1D1B"/>
                </a:solidFill>
                <a:latin typeface="Microsoft Sans Serif"/>
                <a:cs typeface="Microsoft Sans Serif"/>
              </a:rPr>
              <a:t> </a:t>
            </a:r>
            <a:r>
              <a:rPr sz="3300" spc="135" baseline="-7575" dirty="0">
                <a:solidFill>
                  <a:srgbClr val="1D1D1B"/>
                </a:solidFill>
                <a:latin typeface="Microsoft Sans Serif"/>
                <a:cs typeface="Microsoft Sans Serif"/>
              </a:rPr>
              <a:t>технології</a:t>
            </a:r>
            <a:r>
              <a:rPr sz="3300" spc="-232" baseline="-7575" dirty="0">
                <a:solidFill>
                  <a:srgbClr val="1D1D1B"/>
                </a:solidFill>
                <a:latin typeface="Microsoft Sans Serif"/>
                <a:cs typeface="Microsoft Sans Serif"/>
              </a:rPr>
              <a:t> </a:t>
            </a:r>
            <a:r>
              <a:rPr sz="2200" spc="-325" dirty="0">
                <a:solidFill>
                  <a:srgbClr val="1D1D1B"/>
                </a:solidFill>
                <a:latin typeface="Trebuchet MS"/>
                <a:cs typeface="Trebuchet MS"/>
              </a:rPr>
              <a:t>/</a:t>
            </a:r>
            <a:r>
              <a:rPr sz="2200" spc="-23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2200" b="1" i="1" dirty="0">
                <a:solidFill>
                  <a:srgbClr val="1D1D1B"/>
                </a:solidFill>
                <a:latin typeface="Arial"/>
                <a:cs typeface="Arial"/>
              </a:rPr>
              <a:t>Information Technology  </a:t>
            </a:r>
            <a:r>
              <a:rPr sz="3300" spc="127" baseline="-7575" dirty="0">
                <a:solidFill>
                  <a:srgbClr val="1D1D1B"/>
                </a:solidFill>
                <a:latin typeface="Microsoft Sans Serif"/>
                <a:cs typeface="Microsoft Sans Serif"/>
              </a:rPr>
              <a:t>Соціальних</a:t>
            </a:r>
            <a:r>
              <a:rPr sz="3300" spc="-240" baseline="-7575" dirty="0">
                <a:solidFill>
                  <a:srgbClr val="1D1D1B"/>
                </a:solidFill>
                <a:latin typeface="Microsoft Sans Serif"/>
                <a:cs typeface="Microsoft Sans Serif"/>
              </a:rPr>
              <a:t> </a:t>
            </a:r>
            <a:r>
              <a:rPr sz="3300" spc="75" baseline="-7575" dirty="0">
                <a:solidFill>
                  <a:srgbClr val="1D1D1B"/>
                </a:solidFill>
                <a:latin typeface="Microsoft Sans Serif"/>
                <a:cs typeface="Microsoft Sans Serif"/>
              </a:rPr>
              <a:t>захист</a:t>
            </a:r>
            <a:r>
              <a:rPr sz="3300" spc="-232" baseline="-7575" dirty="0">
                <a:solidFill>
                  <a:srgbClr val="1D1D1B"/>
                </a:solidFill>
                <a:latin typeface="Microsoft Sans Serif"/>
                <a:cs typeface="Microsoft Sans Serif"/>
              </a:rPr>
              <a:t> </a:t>
            </a:r>
            <a:r>
              <a:rPr sz="2200" spc="-325" dirty="0">
                <a:solidFill>
                  <a:srgbClr val="1D1D1B"/>
                </a:solidFill>
                <a:latin typeface="Trebuchet MS"/>
                <a:cs typeface="Trebuchet MS"/>
              </a:rPr>
              <a:t>/</a:t>
            </a:r>
            <a:r>
              <a:rPr sz="2200" spc="-23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2200" b="1" i="1" dirty="0">
                <a:solidFill>
                  <a:srgbClr val="1D1D1B"/>
                </a:solidFill>
                <a:latin typeface="Arial"/>
                <a:cs typeface="Arial"/>
              </a:rPr>
              <a:t>Social protection  </a:t>
            </a:r>
            <a:r>
              <a:rPr sz="3300" spc="120" baseline="-7575" dirty="0">
                <a:solidFill>
                  <a:srgbClr val="1D1D1B"/>
                </a:solidFill>
                <a:latin typeface="Microsoft Sans Serif"/>
                <a:cs typeface="Microsoft Sans Serif"/>
              </a:rPr>
              <a:t>Євроінтеграція</a:t>
            </a:r>
            <a:r>
              <a:rPr sz="3300" spc="-240" baseline="-7575" dirty="0">
                <a:solidFill>
                  <a:srgbClr val="1D1D1B"/>
                </a:solidFill>
                <a:latin typeface="Microsoft Sans Serif"/>
                <a:cs typeface="Microsoft Sans Serif"/>
              </a:rPr>
              <a:t> </a:t>
            </a:r>
            <a:r>
              <a:rPr sz="2200" spc="-325" dirty="0">
                <a:solidFill>
                  <a:srgbClr val="1D1D1B"/>
                </a:solidFill>
                <a:latin typeface="Trebuchet MS"/>
                <a:cs typeface="Trebuchet MS"/>
              </a:rPr>
              <a:t>/</a:t>
            </a:r>
            <a:r>
              <a:rPr sz="2200" spc="-23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2200" b="1" i="1" dirty="0">
                <a:solidFill>
                  <a:srgbClr val="1D1D1B"/>
                </a:solidFill>
                <a:latin typeface="Arial"/>
                <a:cs typeface="Arial"/>
              </a:rPr>
              <a:t>European integration  </a:t>
            </a:r>
            <a:r>
              <a:rPr sz="3300" spc="89" baseline="-7575" dirty="0">
                <a:solidFill>
                  <a:srgbClr val="1D1D1B"/>
                </a:solidFill>
                <a:latin typeface="Microsoft Sans Serif"/>
                <a:cs typeface="Microsoft Sans Serif"/>
              </a:rPr>
              <a:t>Громадські</a:t>
            </a:r>
            <a:r>
              <a:rPr sz="3300" spc="-232" baseline="-7575" dirty="0">
                <a:solidFill>
                  <a:srgbClr val="1D1D1B"/>
                </a:solidFill>
                <a:latin typeface="Microsoft Sans Serif"/>
                <a:cs typeface="Microsoft Sans Serif"/>
              </a:rPr>
              <a:t> </a:t>
            </a:r>
            <a:r>
              <a:rPr sz="3300" spc="172" baseline="-7575" dirty="0">
                <a:solidFill>
                  <a:srgbClr val="1D1D1B"/>
                </a:solidFill>
                <a:latin typeface="Microsoft Sans Serif"/>
                <a:cs typeface="Microsoft Sans Serif"/>
              </a:rPr>
              <a:t>ініціативи</a:t>
            </a:r>
            <a:r>
              <a:rPr sz="3300" spc="-232" baseline="-7575" dirty="0">
                <a:solidFill>
                  <a:srgbClr val="1D1D1B"/>
                </a:solidFill>
                <a:latin typeface="Microsoft Sans Serif"/>
                <a:cs typeface="Microsoft Sans Serif"/>
              </a:rPr>
              <a:t> </a:t>
            </a:r>
            <a:r>
              <a:rPr sz="2200" spc="-325" dirty="0">
                <a:solidFill>
                  <a:srgbClr val="1D1D1B"/>
                </a:solidFill>
                <a:latin typeface="Trebuchet MS"/>
                <a:cs typeface="Trebuchet MS"/>
              </a:rPr>
              <a:t>/</a:t>
            </a:r>
            <a:r>
              <a:rPr sz="2200" spc="-23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2200" b="1" i="1" dirty="0">
                <a:solidFill>
                  <a:srgbClr val="1D1D1B"/>
                </a:solidFill>
                <a:latin typeface="Arial"/>
                <a:cs typeface="Arial"/>
              </a:rPr>
              <a:t>Community initiatives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6496" y="3286885"/>
            <a:ext cx="6702295" cy="370909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0170">
              <a:lnSpc>
                <a:spcPts val="3629"/>
              </a:lnSpc>
              <a:spcBef>
                <a:spcPts val="95"/>
              </a:spcBef>
            </a:pPr>
            <a:r>
              <a:rPr sz="3300" spc="-195" dirty="0">
                <a:solidFill>
                  <a:srgbClr val="1A4378"/>
                </a:solidFill>
                <a:latin typeface="Verdana"/>
                <a:cs typeface="Verdana"/>
              </a:rPr>
              <a:t>Нап</a:t>
            </a:r>
            <a:r>
              <a:rPr sz="3300" spc="-215" dirty="0">
                <a:solidFill>
                  <a:srgbClr val="1A4378"/>
                </a:solidFill>
                <a:latin typeface="Verdana"/>
                <a:cs typeface="Verdana"/>
              </a:rPr>
              <a:t>ря</a:t>
            </a:r>
            <a:r>
              <a:rPr sz="3300" spc="-40" dirty="0">
                <a:solidFill>
                  <a:srgbClr val="1A4378"/>
                </a:solidFill>
                <a:latin typeface="Verdana"/>
                <a:cs typeface="Verdana"/>
              </a:rPr>
              <a:t>м</a:t>
            </a:r>
            <a:r>
              <a:rPr sz="3300" spc="-275" dirty="0">
                <a:solidFill>
                  <a:srgbClr val="1A4378"/>
                </a:solidFill>
                <a:latin typeface="Verdana"/>
                <a:cs typeface="Verdana"/>
              </a:rPr>
              <a:t>и</a:t>
            </a:r>
            <a:r>
              <a:rPr sz="3300" spc="-80" dirty="0">
                <a:solidFill>
                  <a:srgbClr val="1A4378"/>
                </a:solidFill>
                <a:latin typeface="Verdana"/>
                <a:cs typeface="Verdana"/>
              </a:rPr>
              <a:t> </a:t>
            </a:r>
            <a:r>
              <a:rPr sz="3300" spc="-320" dirty="0">
                <a:solidFill>
                  <a:srgbClr val="1A4378"/>
                </a:solidFill>
                <a:latin typeface="Verdana"/>
                <a:cs typeface="Verdana"/>
              </a:rPr>
              <a:t>наук</a:t>
            </a:r>
            <a:r>
              <a:rPr sz="3300" spc="-165" dirty="0">
                <a:solidFill>
                  <a:srgbClr val="1A4378"/>
                </a:solidFill>
                <a:latin typeface="Verdana"/>
                <a:cs typeface="Verdana"/>
              </a:rPr>
              <a:t>ово</a:t>
            </a:r>
            <a:r>
              <a:rPr sz="3300" spc="-75" dirty="0">
                <a:solidFill>
                  <a:srgbClr val="1A4378"/>
                </a:solidFill>
                <a:latin typeface="Verdana"/>
                <a:cs typeface="Verdana"/>
              </a:rPr>
              <a:t>ї</a:t>
            </a:r>
            <a:r>
              <a:rPr sz="3300" spc="-85" dirty="0">
                <a:solidFill>
                  <a:srgbClr val="1A4378"/>
                </a:solidFill>
                <a:latin typeface="Verdana"/>
                <a:cs typeface="Verdana"/>
              </a:rPr>
              <a:t> </a:t>
            </a:r>
            <a:r>
              <a:rPr sz="3300" spc="-170" dirty="0">
                <a:solidFill>
                  <a:srgbClr val="1A4378"/>
                </a:solidFill>
                <a:latin typeface="Verdana"/>
                <a:cs typeface="Verdana"/>
              </a:rPr>
              <a:t>дія</a:t>
            </a:r>
            <a:r>
              <a:rPr sz="3300" spc="-150" dirty="0">
                <a:solidFill>
                  <a:srgbClr val="1A4378"/>
                </a:solidFill>
                <a:latin typeface="Verdana"/>
                <a:cs typeface="Verdana"/>
              </a:rPr>
              <a:t>ль</a:t>
            </a:r>
            <a:r>
              <a:rPr sz="3300" spc="-200" dirty="0">
                <a:solidFill>
                  <a:srgbClr val="1A4378"/>
                </a:solidFill>
                <a:latin typeface="Verdana"/>
                <a:cs typeface="Verdana"/>
              </a:rPr>
              <a:t>ност</a:t>
            </a:r>
            <a:r>
              <a:rPr sz="3300" spc="-95" dirty="0">
                <a:solidFill>
                  <a:srgbClr val="1A4378"/>
                </a:solidFill>
                <a:latin typeface="Verdana"/>
                <a:cs typeface="Verdana"/>
              </a:rPr>
              <a:t>і</a:t>
            </a:r>
            <a:r>
              <a:rPr sz="3300" spc="-80" dirty="0">
                <a:solidFill>
                  <a:srgbClr val="1A4378"/>
                </a:solidFill>
                <a:latin typeface="Verdana"/>
                <a:cs typeface="Verdana"/>
              </a:rPr>
              <a:t> </a:t>
            </a:r>
            <a:r>
              <a:rPr sz="3300" spc="-585" dirty="0">
                <a:solidFill>
                  <a:srgbClr val="1A4378"/>
                </a:solidFill>
                <a:latin typeface="Verdana"/>
                <a:cs typeface="Verdana"/>
              </a:rPr>
              <a:t>/</a:t>
            </a:r>
            <a:endParaRPr sz="3300" dirty="0">
              <a:latin typeface="Verdana"/>
              <a:cs typeface="Verdana"/>
            </a:endParaRPr>
          </a:p>
          <a:p>
            <a:pPr marL="206375">
              <a:lnSpc>
                <a:spcPts val="3629"/>
              </a:lnSpc>
            </a:pPr>
            <a:r>
              <a:rPr sz="3300" b="1" i="1" dirty="0">
                <a:solidFill>
                  <a:srgbClr val="1A4378"/>
                </a:solidFill>
                <a:latin typeface="Verdana"/>
                <a:cs typeface="Verdana"/>
              </a:rPr>
              <a:t>Areas of scientific activity</a:t>
            </a:r>
            <a:endParaRPr sz="3300" dirty="0">
              <a:latin typeface="Verdana"/>
              <a:cs typeface="Verdana"/>
            </a:endParaRPr>
          </a:p>
          <a:p>
            <a:pPr marL="38100" marR="408305">
              <a:lnSpc>
                <a:spcPct val="115300"/>
              </a:lnSpc>
              <a:spcBef>
                <a:spcPts val="1764"/>
              </a:spcBef>
            </a:pPr>
            <a:r>
              <a:rPr sz="2200" spc="90" dirty="0">
                <a:solidFill>
                  <a:srgbClr val="1D1D1B"/>
                </a:solidFill>
                <a:latin typeface="Microsoft Sans Serif"/>
                <a:cs typeface="Microsoft Sans Serif"/>
              </a:rPr>
              <a:t>Військово</a:t>
            </a:r>
            <a:r>
              <a:rPr sz="3300" spc="-60" baseline="7575" dirty="0">
                <a:solidFill>
                  <a:srgbClr val="1D1D1B"/>
                </a:solidFill>
                <a:latin typeface="Trebuchet MS"/>
                <a:cs typeface="Trebuchet MS"/>
              </a:rPr>
              <a:t>-</a:t>
            </a:r>
            <a:r>
              <a:rPr sz="2200" spc="45" dirty="0">
                <a:solidFill>
                  <a:srgbClr val="1D1D1B"/>
                </a:solidFill>
                <a:latin typeface="Microsoft Sans Serif"/>
                <a:cs typeface="Microsoft Sans Serif"/>
              </a:rPr>
              <a:t>т</a:t>
            </a:r>
            <a:r>
              <a:rPr sz="2200" spc="145" dirty="0">
                <a:solidFill>
                  <a:srgbClr val="1D1D1B"/>
                </a:solidFill>
                <a:latin typeface="Microsoft Sans Serif"/>
                <a:cs typeface="Microsoft Sans Serif"/>
              </a:rPr>
              <a:t>ехнічний</a:t>
            </a:r>
            <a:r>
              <a:rPr sz="2200" spc="-155" dirty="0">
                <a:solidFill>
                  <a:srgbClr val="1D1D1B"/>
                </a:solidFill>
                <a:latin typeface="Microsoft Sans Serif"/>
                <a:cs typeface="Microsoft Sans Serif"/>
              </a:rPr>
              <a:t> </a:t>
            </a:r>
            <a:r>
              <a:rPr sz="2200" spc="100" dirty="0">
                <a:solidFill>
                  <a:srgbClr val="1D1D1B"/>
                </a:solidFill>
                <a:latin typeface="Microsoft Sans Serif"/>
                <a:cs typeface="Microsoft Sans Serif"/>
              </a:rPr>
              <a:t>розвиток</a:t>
            </a:r>
            <a:r>
              <a:rPr sz="2200" spc="-155" dirty="0">
                <a:solidFill>
                  <a:srgbClr val="1D1D1B"/>
                </a:solidFill>
                <a:latin typeface="Microsoft Sans Serif"/>
                <a:cs typeface="Microsoft Sans Serif"/>
              </a:rPr>
              <a:t> </a:t>
            </a:r>
            <a:r>
              <a:rPr sz="3300" spc="-487" baseline="7575" dirty="0">
                <a:solidFill>
                  <a:srgbClr val="1D1D1B"/>
                </a:solidFill>
                <a:latin typeface="Trebuchet MS"/>
                <a:cs typeface="Trebuchet MS"/>
              </a:rPr>
              <a:t>/</a:t>
            </a:r>
            <a:r>
              <a:rPr sz="3300" spc="-352" baseline="757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2300" b="1" i="1" dirty="0">
                <a:solidFill>
                  <a:srgbClr val="1D1D1B"/>
                </a:solidFill>
                <a:latin typeface="Arial"/>
                <a:cs typeface="Arial"/>
              </a:rPr>
              <a:t>Military and  technical development</a:t>
            </a:r>
          </a:p>
          <a:p>
            <a:pPr marL="38100">
              <a:lnSpc>
                <a:spcPct val="100000"/>
              </a:lnSpc>
              <a:spcBef>
                <a:spcPts val="700"/>
              </a:spcBef>
            </a:pPr>
            <a:r>
              <a:rPr sz="3300" spc="150" baseline="-7575" dirty="0">
                <a:solidFill>
                  <a:srgbClr val="1D1D1B"/>
                </a:solidFill>
                <a:latin typeface="Microsoft Sans Serif"/>
                <a:cs typeface="Microsoft Sans Serif"/>
              </a:rPr>
              <a:t>Регіональний</a:t>
            </a:r>
            <a:r>
              <a:rPr sz="3300" spc="-225" baseline="-7575" dirty="0">
                <a:solidFill>
                  <a:srgbClr val="1D1D1B"/>
                </a:solidFill>
                <a:latin typeface="Microsoft Sans Serif"/>
                <a:cs typeface="Microsoft Sans Serif"/>
              </a:rPr>
              <a:t> </a:t>
            </a:r>
            <a:r>
              <a:rPr sz="3300" spc="150" baseline="-7575" dirty="0">
                <a:solidFill>
                  <a:srgbClr val="1D1D1B"/>
                </a:solidFill>
                <a:latin typeface="Microsoft Sans Serif"/>
                <a:cs typeface="Microsoft Sans Serif"/>
              </a:rPr>
              <a:t>розвиток</a:t>
            </a:r>
            <a:r>
              <a:rPr sz="3300" spc="-225" baseline="-7575" dirty="0">
                <a:solidFill>
                  <a:srgbClr val="1D1D1B"/>
                </a:solidFill>
                <a:latin typeface="Microsoft Sans Serif"/>
                <a:cs typeface="Microsoft Sans Serif"/>
              </a:rPr>
              <a:t> </a:t>
            </a:r>
            <a:r>
              <a:rPr sz="2200" spc="-325" dirty="0">
                <a:solidFill>
                  <a:srgbClr val="1D1D1B"/>
                </a:solidFill>
                <a:latin typeface="Trebuchet MS"/>
                <a:cs typeface="Trebuchet MS"/>
              </a:rPr>
              <a:t>/</a:t>
            </a:r>
            <a:r>
              <a:rPr sz="2200" spc="-229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2300" b="1" i="1" dirty="0">
                <a:solidFill>
                  <a:srgbClr val="1D1D1B"/>
                </a:solidFill>
                <a:latin typeface="Arial"/>
                <a:cs typeface="Arial"/>
              </a:rPr>
              <a:t>Regional development</a:t>
            </a:r>
          </a:p>
          <a:p>
            <a:pPr marL="38100">
              <a:lnSpc>
                <a:spcPct val="100000"/>
              </a:lnSpc>
              <a:spcBef>
                <a:spcPts val="695"/>
              </a:spcBef>
            </a:pPr>
            <a:r>
              <a:rPr sz="3300" spc="127" baseline="-7575" dirty="0">
                <a:solidFill>
                  <a:srgbClr val="1D1D1B"/>
                </a:solidFill>
                <a:latin typeface="Microsoft Sans Serif"/>
                <a:cs typeface="Microsoft Sans Serif"/>
              </a:rPr>
              <a:t>Матеріали</a:t>
            </a:r>
            <a:r>
              <a:rPr sz="3300" spc="-232" baseline="-7575" dirty="0">
                <a:solidFill>
                  <a:srgbClr val="1D1D1B"/>
                </a:solidFill>
                <a:latin typeface="Microsoft Sans Serif"/>
                <a:cs typeface="Microsoft Sans Serif"/>
              </a:rPr>
              <a:t> </a:t>
            </a:r>
            <a:r>
              <a:rPr sz="3300" spc="104" baseline="-7575" dirty="0">
                <a:solidFill>
                  <a:srgbClr val="1D1D1B"/>
                </a:solidFill>
                <a:latin typeface="Microsoft Sans Serif"/>
                <a:cs typeface="Microsoft Sans Serif"/>
              </a:rPr>
              <a:t>і</a:t>
            </a:r>
            <a:r>
              <a:rPr sz="3300" spc="-232" baseline="-7575" dirty="0">
                <a:solidFill>
                  <a:srgbClr val="1D1D1B"/>
                </a:solidFill>
                <a:latin typeface="Microsoft Sans Serif"/>
                <a:cs typeface="Microsoft Sans Serif"/>
              </a:rPr>
              <a:t> </a:t>
            </a:r>
            <a:r>
              <a:rPr sz="3300" spc="127" baseline="-7575" dirty="0">
                <a:solidFill>
                  <a:srgbClr val="1D1D1B"/>
                </a:solidFill>
                <a:latin typeface="Microsoft Sans Serif"/>
                <a:cs typeface="Microsoft Sans Serif"/>
              </a:rPr>
              <a:t>конструкції</a:t>
            </a:r>
            <a:r>
              <a:rPr sz="3300" spc="-232" baseline="-7575" dirty="0">
                <a:solidFill>
                  <a:srgbClr val="1D1D1B"/>
                </a:solidFill>
                <a:latin typeface="Microsoft Sans Serif"/>
                <a:cs typeface="Microsoft Sans Serif"/>
              </a:rPr>
              <a:t> </a:t>
            </a:r>
            <a:r>
              <a:rPr sz="2200" spc="-325" dirty="0">
                <a:solidFill>
                  <a:srgbClr val="1D1D1B"/>
                </a:solidFill>
                <a:latin typeface="Trebuchet MS"/>
                <a:cs typeface="Trebuchet MS"/>
              </a:rPr>
              <a:t>/</a:t>
            </a:r>
            <a:r>
              <a:rPr sz="2200" spc="-23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2200" b="1" i="1" spc="70" dirty="0">
                <a:solidFill>
                  <a:srgbClr val="1D1D1B"/>
                </a:solidFill>
                <a:latin typeface="Arial"/>
                <a:cs typeface="Arial"/>
              </a:rPr>
              <a:t>M</a:t>
            </a:r>
            <a:r>
              <a:rPr sz="2200" b="1" i="1" spc="-65" dirty="0">
                <a:solidFill>
                  <a:srgbClr val="1D1D1B"/>
                </a:solidFill>
                <a:latin typeface="Arial"/>
                <a:cs typeface="Arial"/>
              </a:rPr>
              <a:t>aterial</a:t>
            </a:r>
            <a:r>
              <a:rPr sz="2200" b="1" i="1" spc="-350" dirty="0">
                <a:solidFill>
                  <a:srgbClr val="1D1D1B"/>
                </a:solidFill>
                <a:latin typeface="Arial"/>
                <a:cs typeface="Arial"/>
              </a:rPr>
              <a:t>s</a:t>
            </a:r>
            <a:r>
              <a:rPr sz="2200" b="1" i="1" spc="-18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2200" b="1" i="1" spc="-114" dirty="0">
                <a:solidFill>
                  <a:srgbClr val="1D1D1B"/>
                </a:solidFill>
                <a:latin typeface="Arial"/>
                <a:cs typeface="Arial"/>
              </a:rPr>
              <a:t>an</a:t>
            </a:r>
            <a:r>
              <a:rPr sz="2200" b="1" i="1" spc="-145" dirty="0">
                <a:solidFill>
                  <a:srgbClr val="1D1D1B"/>
                </a:solidFill>
                <a:latin typeface="Arial"/>
                <a:cs typeface="Arial"/>
              </a:rPr>
              <a:t>d</a:t>
            </a:r>
            <a:r>
              <a:rPr sz="2200" b="1" i="1" spc="-18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2200" b="1" i="1" spc="-355" dirty="0">
                <a:solidFill>
                  <a:srgbClr val="1D1D1B"/>
                </a:solidFill>
                <a:latin typeface="Arial"/>
                <a:cs typeface="Arial"/>
              </a:rPr>
              <a:t>s</a:t>
            </a:r>
            <a:r>
              <a:rPr sz="2200" b="1" i="1" spc="-55" dirty="0">
                <a:solidFill>
                  <a:srgbClr val="1D1D1B"/>
                </a:solidFill>
                <a:latin typeface="Arial"/>
                <a:cs typeface="Arial"/>
              </a:rPr>
              <a:t>tru</a:t>
            </a:r>
            <a:r>
              <a:rPr sz="2200" b="1" i="1" spc="-120" dirty="0">
                <a:solidFill>
                  <a:srgbClr val="1D1D1B"/>
                </a:solidFill>
                <a:latin typeface="Arial"/>
                <a:cs typeface="Arial"/>
              </a:rPr>
              <a:t>ctu</a:t>
            </a:r>
            <a:r>
              <a:rPr sz="2200" b="1" i="1" spc="-195" dirty="0">
                <a:solidFill>
                  <a:srgbClr val="1D1D1B"/>
                </a:solidFill>
                <a:latin typeface="Arial"/>
                <a:cs typeface="Arial"/>
              </a:rPr>
              <a:t>res</a:t>
            </a:r>
            <a:endParaRPr sz="2200" dirty="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994"/>
              </a:spcBef>
            </a:pPr>
            <a:r>
              <a:rPr sz="2200" spc="60" dirty="0">
                <a:solidFill>
                  <a:srgbClr val="1D1D1B"/>
                </a:solidFill>
                <a:latin typeface="Microsoft Sans Serif"/>
                <a:cs typeface="Microsoft Sans Serif"/>
              </a:rPr>
              <a:t>Енергоефективність</a:t>
            </a:r>
            <a:r>
              <a:rPr sz="2200" spc="-150" dirty="0">
                <a:solidFill>
                  <a:srgbClr val="1D1D1B"/>
                </a:solidFill>
                <a:latin typeface="Microsoft Sans Serif"/>
                <a:cs typeface="Microsoft Sans Serif"/>
              </a:rPr>
              <a:t> </a:t>
            </a:r>
            <a:r>
              <a:rPr sz="3300" spc="-487" baseline="7575" dirty="0">
                <a:solidFill>
                  <a:srgbClr val="1D1D1B"/>
                </a:solidFill>
                <a:latin typeface="Trebuchet MS"/>
                <a:cs typeface="Trebuchet MS"/>
              </a:rPr>
              <a:t>/</a:t>
            </a:r>
            <a:r>
              <a:rPr sz="3300" spc="-337" baseline="757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3300" b="1" i="1" spc="-270" baseline="7575" dirty="0">
                <a:solidFill>
                  <a:srgbClr val="1D1D1B"/>
                </a:solidFill>
                <a:latin typeface="Arial"/>
                <a:cs typeface="Arial"/>
              </a:rPr>
              <a:t>Energy</a:t>
            </a:r>
            <a:r>
              <a:rPr sz="3300" b="1" i="1" spc="-254" baseline="757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300" b="1" i="1" spc="-195" baseline="7575" dirty="0">
                <a:solidFill>
                  <a:srgbClr val="1D1D1B"/>
                </a:solidFill>
                <a:latin typeface="Arial"/>
                <a:cs typeface="Arial"/>
              </a:rPr>
              <a:t>efficiency</a:t>
            </a:r>
            <a:endParaRPr sz="3300" baseline="7575" dirty="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405"/>
              </a:spcBef>
            </a:pPr>
            <a:r>
              <a:rPr sz="3300" spc="150" baseline="-7575" dirty="0">
                <a:solidFill>
                  <a:srgbClr val="1D1D1B"/>
                </a:solidFill>
                <a:latin typeface="Microsoft Sans Serif"/>
                <a:cs typeface="Microsoft Sans Serif"/>
              </a:rPr>
              <a:t>Охорона</a:t>
            </a:r>
            <a:r>
              <a:rPr sz="3300" spc="-232" baseline="-7575" dirty="0">
                <a:solidFill>
                  <a:srgbClr val="1D1D1B"/>
                </a:solidFill>
                <a:latin typeface="Microsoft Sans Serif"/>
                <a:cs typeface="Microsoft Sans Serif"/>
              </a:rPr>
              <a:t> </a:t>
            </a:r>
            <a:r>
              <a:rPr sz="3300" spc="120" baseline="-7575" dirty="0">
                <a:solidFill>
                  <a:srgbClr val="1D1D1B"/>
                </a:solidFill>
                <a:latin typeface="Microsoft Sans Serif"/>
                <a:cs typeface="Microsoft Sans Serif"/>
              </a:rPr>
              <a:t>здоров</a:t>
            </a:r>
            <a:r>
              <a:rPr sz="2200" spc="160" dirty="0">
                <a:solidFill>
                  <a:srgbClr val="1D1D1B"/>
                </a:solidFill>
                <a:latin typeface="Trebuchet MS"/>
                <a:cs typeface="Trebuchet MS"/>
              </a:rPr>
              <a:t>'</a:t>
            </a:r>
            <a:r>
              <a:rPr sz="3300" spc="75" baseline="-7575" dirty="0">
                <a:solidFill>
                  <a:srgbClr val="1D1D1B"/>
                </a:solidFill>
                <a:latin typeface="Microsoft Sans Serif"/>
                <a:cs typeface="Microsoft Sans Serif"/>
              </a:rPr>
              <a:t>я</a:t>
            </a:r>
            <a:r>
              <a:rPr sz="3300" spc="-232" baseline="-7575" dirty="0">
                <a:solidFill>
                  <a:srgbClr val="1D1D1B"/>
                </a:solidFill>
                <a:latin typeface="Microsoft Sans Serif"/>
                <a:cs typeface="Microsoft Sans Serif"/>
              </a:rPr>
              <a:t> </a:t>
            </a:r>
            <a:r>
              <a:rPr sz="2200" spc="-325" dirty="0">
                <a:solidFill>
                  <a:srgbClr val="1D1D1B"/>
                </a:solidFill>
                <a:latin typeface="Trebuchet MS"/>
                <a:cs typeface="Trebuchet MS"/>
              </a:rPr>
              <a:t>/</a:t>
            </a:r>
            <a:r>
              <a:rPr sz="2200" spc="-23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2200" b="1" i="1" spc="-100" dirty="0">
                <a:solidFill>
                  <a:srgbClr val="1D1D1B"/>
                </a:solidFill>
                <a:latin typeface="Arial"/>
                <a:cs typeface="Arial"/>
              </a:rPr>
              <a:t>Hea</a:t>
            </a:r>
            <a:r>
              <a:rPr sz="2200" b="1" i="1" spc="-50" dirty="0">
                <a:solidFill>
                  <a:srgbClr val="1D1D1B"/>
                </a:solidFill>
                <a:latin typeface="Arial"/>
                <a:cs typeface="Arial"/>
              </a:rPr>
              <a:t>l</a:t>
            </a:r>
            <a:r>
              <a:rPr sz="2200" b="1" i="1" spc="-35" dirty="0">
                <a:solidFill>
                  <a:srgbClr val="1D1D1B"/>
                </a:solidFill>
                <a:latin typeface="Arial"/>
                <a:cs typeface="Arial"/>
              </a:rPr>
              <a:t>t</a:t>
            </a:r>
            <a:r>
              <a:rPr sz="2200" b="1" i="1" spc="-55" dirty="0">
                <a:solidFill>
                  <a:srgbClr val="1D1D1B"/>
                </a:solidFill>
                <a:latin typeface="Arial"/>
                <a:cs typeface="Arial"/>
              </a:rPr>
              <a:t>h</a:t>
            </a:r>
            <a:r>
              <a:rPr sz="2200" b="1" i="1" spc="-19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2200" b="1" i="1" spc="-114" dirty="0">
                <a:solidFill>
                  <a:srgbClr val="1D1D1B"/>
                </a:solidFill>
                <a:latin typeface="Arial"/>
                <a:cs typeface="Arial"/>
              </a:rPr>
              <a:t>protection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103043" y="7125930"/>
            <a:ext cx="7216207" cy="386651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R="240665" algn="ctr">
              <a:lnSpc>
                <a:spcPts val="4075"/>
              </a:lnSpc>
              <a:spcBef>
                <a:spcPts val="110"/>
              </a:spcBef>
            </a:pPr>
            <a:r>
              <a:rPr sz="3700" spc="235" dirty="0">
                <a:solidFill>
                  <a:srgbClr val="1A4378"/>
                </a:solidFill>
                <a:latin typeface="Verdana"/>
                <a:cs typeface="Verdana"/>
              </a:rPr>
              <a:t>Р</a:t>
            </a:r>
            <a:r>
              <a:rPr sz="3700" spc="-225" dirty="0">
                <a:solidFill>
                  <a:srgbClr val="1A4378"/>
                </a:solidFill>
                <a:latin typeface="Verdana"/>
                <a:cs typeface="Verdana"/>
              </a:rPr>
              <a:t>ей</a:t>
            </a:r>
            <a:r>
              <a:rPr sz="3700" spc="-190" dirty="0">
                <a:solidFill>
                  <a:srgbClr val="1A4378"/>
                </a:solidFill>
                <a:latin typeface="Verdana"/>
                <a:cs typeface="Verdana"/>
              </a:rPr>
              <a:t>т</a:t>
            </a:r>
            <a:r>
              <a:rPr sz="3700" spc="-250" dirty="0">
                <a:solidFill>
                  <a:srgbClr val="1A4378"/>
                </a:solidFill>
                <a:latin typeface="Verdana"/>
                <a:cs typeface="Verdana"/>
              </a:rPr>
              <a:t>и</a:t>
            </a:r>
            <a:r>
              <a:rPr sz="3700" spc="-355" dirty="0">
                <a:solidFill>
                  <a:srgbClr val="1A4378"/>
                </a:solidFill>
                <a:latin typeface="Verdana"/>
                <a:cs typeface="Verdana"/>
              </a:rPr>
              <a:t>нг</a:t>
            </a:r>
            <a:r>
              <a:rPr sz="3700" spc="-254" dirty="0">
                <a:solidFill>
                  <a:srgbClr val="1A4378"/>
                </a:solidFill>
                <a:latin typeface="Verdana"/>
                <a:cs typeface="Verdana"/>
              </a:rPr>
              <a:t>ов</a:t>
            </a:r>
            <a:r>
              <a:rPr sz="3700" spc="-114" dirty="0">
                <a:solidFill>
                  <a:srgbClr val="1A4378"/>
                </a:solidFill>
                <a:latin typeface="Verdana"/>
                <a:cs typeface="Verdana"/>
              </a:rPr>
              <a:t>і</a:t>
            </a:r>
            <a:r>
              <a:rPr sz="3700" spc="-275" dirty="0">
                <a:solidFill>
                  <a:srgbClr val="1A4378"/>
                </a:solidFill>
                <a:latin typeface="Verdana"/>
                <a:cs typeface="Verdana"/>
              </a:rPr>
              <a:t> </a:t>
            </a:r>
            <a:r>
              <a:rPr sz="3700" spc="-355" dirty="0">
                <a:solidFill>
                  <a:srgbClr val="1A4378"/>
                </a:solidFill>
                <a:latin typeface="Verdana"/>
                <a:cs typeface="Verdana"/>
              </a:rPr>
              <a:t>п</a:t>
            </a:r>
            <a:r>
              <a:rPr sz="3700" spc="-380" dirty="0">
                <a:solidFill>
                  <a:srgbClr val="1A4378"/>
                </a:solidFill>
                <a:latin typeface="Verdana"/>
                <a:cs typeface="Verdana"/>
              </a:rPr>
              <a:t>ок</a:t>
            </a:r>
            <a:r>
              <a:rPr sz="3700" spc="-260" dirty="0">
                <a:solidFill>
                  <a:srgbClr val="1A4378"/>
                </a:solidFill>
                <a:latin typeface="Verdana"/>
                <a:cs typeface="Verdana"/>
              </a:rPr>
              <a:t>азни</a:t>
            </a:r>
            <a:r>
              <a:rPr sz="3700" spc="-575" dirty="0">
                <a:solidFill>
                  <a:srgbClr val="1A4378"/>
                </a:solidFill>
                <a:latin typeface="Verdana"/>
                <a:cs typeface="Verdana"/>
              </a:rPr>
              <a:t>к</a:t>
            </a:r>
            <a:r>
              <a:rPr sz="3700" spc="-300" dirty="0">
                <a:solidFill>
                  <a:srgbClr val="1A4378"/>
                </a:solidFill>
                <a:latin typeface="Verdana"/>
                <a:cs typeface="Verdana"/>
              </a:rPr>
              <a:t>и</a:t>
            </a:r>
            <a:r>
              <a:rPr sz="3700" spc="-275" dirty="0">
                <a:solidFill>
                  <a:srgbClr val="1A4378"/>
                </a:solidFill>
                <a:latin typeface="Verdana"/>
                <a:cs typeface="Verdana"/>
              </a:rPr>
              <a:t> </a:t>
            </a:r>
            <a:r>
              <a:rPr sz="3700" spc="-650" dirty="0">
                <a:solidFill>
                  <a:srgbClr val="1A4378"/>
                </a:solidFill>
                <a:latin typeface="Verdana"/>
                <a:cs typeface="Verdana"/>
              </a:rPr>
              <a:t>/</a:t>
            </a:r>
            <a:endParaRPr sz="3700" dirty="0">
              <a:latin typeface="Verdana"/>
              <a:cs typeface="Verdana"/>
            </a:endParaRPr>
          </a:p>
          <a:p>
            <a:pPr marR="109220" algn="ctr">
              <a:lnSpc>
                <a:spcPts val="4075"/>
              </a:lnSpc>
            </a:pPr>
            <a:r>
              <a:rPr sz="3700" b="1" i="1" spc="-340" dirty="0">
                <a:solidFill>
                  <a:srgbClr val="1A4378"/>
                </a:solidFill>
                <a:latin typeface="Verdana"/>
                <a:cs typeface="Verdana"/>
              </a:rPr>
              <a:t>Ran</a:t>
            </a:r>
            <a:r>
              <a:rPr sz="3700" b="1" i="1" spc="-335" dirty="0">
                <a:solidFill>
                  <a:srgbClr val="1A4378"/>
                </a:solidFill>
                <a:latin typeface="Verdana"/>
                <a:cs typeface="Verdana"/>
              </a:rPr>
              <a:t>ki</a:t>
            </a:r>
            <a:r>
              <a:rPr sz="3700" b="1" i="1" spc="-375" dirty="0">
                <a:solidFill>
                  <a:srgbClr val="1A4378"/>
                </a:solidFill>
                <a:latin typeface="Verdana"/>
                <a:cs typeface="Verdana"/>
              </a:rPr>
              <a:t>n</a:t>
            </a:r>
            <a:r>
              <a:rPr sz="3700" b="1" i="1" spc="-325" dirty="0">
                <a:solidFill>
                  <a:srgbClr val="1A4378"/>
                </a:solidFill>
                <a:latin typeface="Verdana"/>
                <a:cs typeface="Verdana"/>
              </a:rPr>
              <a:t>g</a:t>
            </a:r>
            <a:r>
              <a:rPr sz="3700" b="1" i="1" spc="-245" dirty="0">
                <a:solidFill>
                  <a:srgbClr val="1A4378"/>
                </a:solidFill>
                <a:latin typeface="Verdana"/>
                <a:cs typeface="Verdana"/>
              </a:rPr>
              <a:t> </a:t>
            </a:r>
            <a:r>
              <a:rPr sz="3700" b="1" i="1" spc="-640" dirty="0">
                <a:solidFill>
                  <a:srgbClr val="1A4378"/>
                </a:solidFill>
                <a:latin typeface="Verdana"/>
                <a:cs typeface="Verdana"/>
              </a:rPr>
              <a:t>(2021)</a:t>
            </a:r>
            <a:endParaRPr sz="3700" dirty="0">
              <a:latin typeface="Verdana"/>
              <a:cs typeface="Verdana"/>
            </a:endParaRPr>
          </a:p>
          <a:p>
            <a:pPr marL="38100" marR="30480">
              <a:lnSpc>
                <a:spcPct val="125499"/>
              </a:lnSpc>
              <a:spcBef>
                <a:spcPts val="1300"/>
              </a:spcBef>
            </a:pPr>
            <a:r>
              <a:rPr sz="2300" dirty="0">
                <a:solidFill>
                  <a:srgbClr val="1D1D1B"/>
                </a:solidFill>
                <a:latin typeface="Trebuchet MS"/>
                <a:cs typeface="Trebuchet MS"/>
              </a:rPr>
              <a:t>«</a:t>
            </a:r>
            <a:r>
              <a:rPr sz="3450" baseline="-7246" dirty="0">
                <a:solidFill>
                  <a:srgbClr val="1D1D1B"/>
                </a:solidFill>
                <a:latin typeface="Microsoft Sans Serif"/>
                <a:cs typeface="Microsoft Sans Serif"/>
              </a:rPr>
              <a:t>Топ </a:t>
            </a:r>
            <a:r>
              <a:rPr sz="2300" dirty="0">
                <a:solidFill>
                  <a:srgbClr val="1D1D1B"/>
                </a:solidFill>
                <a:latin typeface="Trebuchet MS"/>
                <a:cs typeface="Trebuchet MS"/>
              </a:rPr>
              <a:t>200 </a:t>
            </a:r>
            <a:r>
              <a:rPr sz="3450" baseline="-7246" dirty="0">
                <a:solidFill>
                  <a:srgbClr val="1D1D1B"/>
                </a:solidFill>
                <a:latin typeface="Microsoft Sans Serif"/>
                <a:cs typeface="Microsoft Sans Serif"/>
              </a:rPr>
              <a:t>Україна</a:t>
            </a:r>
            <a:r>
              <a:rPr sz="2300" dirty="0">
                <a:solidFill>
                  <a:srgbClr val="1D1D1B"/>
                </a:solidFill>
                <a:latin typeface="Trebuchet MS"/>
                <a:cs typeface="Trebuchet MS"/>
              </a:rPr>
              <a:t>» / </a:t>
            </a:r>
            <a:r>
              <a:rPr sz="2300" b="1" i="1" dirty="0">
                <a:solidFill>
                  <a:srgbClr val="1D1D1B"/>
                </a:solidFill>
                <a:latin typeface="Arial"/>
                <a:cs typeface="Arial"/>
              </a:rPr>
              <a:t>Top 200 Ukraine </a:t>
            </a:r>
            <a:r>
              <a:rPr sz="2300" dirty="0">
                <a:solidFill>
                  <a:srgbClr val="1D1D1B"/>
                </a:solidFill>
                <a:latin typeface="Trebuchet MS"/>
                <a:cs typeface="Trebuchet MS"/>
              </a:rPr>
              <a:t>– 48  </a:t>
            </a:r>
            <a:r>
              <a:rPr sz="3450" baseline="-7246" dirty="0">
                <a:solidFill>
                  <a:srgbClr val="1D1D1B"/>
                </a:solidFill>
                <a:latin typeface="Microsoft Sans Serif"/>
                <a:cs typeface="Microsoft Sans Serif"/>
              </a:rPr>
              <a:t>Консолідований рейтинг </a:t>
            </a:r>
            <a:r>
              <a:rPr sz="2300" dirty="0">
                <a:solidFill>
                  <a:srgbClr val="1D1D1B"/>
                </a:solidFill>
                <a:latin typeface="Trebuchet MS"/>
                <a:cs typeface="Trebuchet MS"/>
              </a:rPr>
              <a:t>/ </a:t>
            </a:r>
            <a:r>
              <a:rPr sz="2300" b="1" i="1" dirty="0">
                <a:solidFill>
                  <a:srgbClr val="1D1D1B"/>
                </a:solidFill>
                <a:latin typeface="Arial"/>
                <a:cs typeface="Arial"/>
              </a:rPr>
              <a:t>Consolidated rating </a:t>
            </a:r>
            <a:r>
              <a:rPr sz="2300" dirty="0">
                <a:solidFill>
                  <a:srgbClr val="1D1D1B"/>
                </a:solidFill>
                <a:latin typeface="Trebuchet MS"/>
                <a:cs typeface="Trebuchet MS"/>
              </a:rPr>
              <a:t>– 53  </a:t>
            </a:r>
            <a:r>
              <a:rPr sz="2300" b="1" i="1" dirty="0">
                <a:solidFill>
                  <a:srgbClr val="1D1D1B"/>
                </a:solidFill>
                <a:latin typeface="Arial"/>
                <a:cs typeface="Arial"/>
              </a:rPr>
              <a:t>Scopus </a:t>
            </a:r>
            <a:r>
              <a:rPr sz="2300" dirty="0">
                <a:solidFill>
                  <a:srgbClr val="1D1D1B"/>
                </a:solidFill>
                <a:latin typeface="Trebuchet MS"/>
                <a:cs typeface="Trebuchet MS"/>
              </a:rPr>
              <a:t>– 62</a:t>
            </a:r>
            <a:endParaRPr sz="2300" dirty="0">
              <a:latin typeface="Trebuchet MS"/>
              <a:cs typeface="Trebuchet MS"/>
            </a:endParaRPr>
          </a:p>
          <a:p>
            <a:pPr marL="38100">
              <a:lnSpc>
                <a:spcPct val="100000"/>
              </a:lnSpc>
              <a:spcBef>
                <a:spcPts val="705"/>
              </a:spcBef>
            </a:pPr>
            <a:r>
              <a:rPr sz="2300" b="1" i="1" dirty="0">
                <a:solidFill>
                  <a:srgbClr val="1D1D1B"/>
                </a:solidFill>
                <a:latin typeface="Arial"/>
                <a:cs typeface="Arial"/>
              </a:rPr>
              <a:t>Webometrics </a:t>
            </a:r>
            <a:r>
              <a:rPr sz="2300" dirty="0">
                <a:solidFill>
                  <a:srgbClr val="1D1D1B"/>
                </a:solidFill>
                <a:latin typeface="Trebuchet MS"/>
                <a:cs typeface="Trebuchet MS"/>
              </a:rPr>
              <a:t>– 46</a:t>
            </a:r>
            <a:endParaRPr sz="2300" dirty="0">
              <a:latin typeface="Trebuchet MS"/>
              <a:cs typeface="Trebuchet MS"/>
            </a:endParaRPr>
          </a:p>
          <a:p>
            <a:pPr marL="38100">
              <a:lnSpc>
                <a:spcPct val="100000"/>
              </a:lnSpc>
              <a:spcBef>
                <a:spcPts val="700"/>
              </a:spcBef>
            </a:pPr>
            <a:r>
              <a:rPr sz="2300" b="1" i="1" dirty="0">
                <a:solidFill>
                  <a:srgbClr val="1D1D1B"/>
                </a:solidFill>
                <a:latin typeface="Arial"/>
                <a:cs typeface="Arial"/>
              </a:rPr>
              <a:t>Google Scholar </a:t>
            </a:r>
            <a:r>
              <a:rPr sz="2300" dirty="0">
                <a:solidFill>
                  <a:srgbClr val="1D1D1B"/>
                </a:solidFill>
                <a:latin typeface="Trebuchet MS"/>
                <a:cs typeface="Trebuchet MS"/>
              </a:rPr>
              <a:t>– 27</a:t>
            </a:r>
            <a:endParaRPr sz="2300" dirty="0">
              <a:latin typeface="Trebuchet MS"/>
              <a:cs typeface="Trebuchet MS"/>
            </a:endParaRPr>
          </a:p>
          <a:p>
            <a:pPr marL="38100">
              <a:lnSpc>
                <a:spcPct val="100000"/>
              </a:lnSpc>
              <a:spcBef>
                <a:spcPts val="705"/>
              </a:spcBef>
            </a:pPr>
            <a:r>
              <a:rPr sz="2300" b="1" i="1" dirty="0">
                <a:solidFill>
                  <a:srgbClr val="1D1D1B"/>
                </a:solidFill>
                <a:latin typeface="Arial"/>
                <a:cs typeface="Arial"/>
              </a:rPr>
              <a:t>QS World University Rankings: EECA </a:t>
            </a:r>
            <a:r>
              <a:rPr sz="2300" dirty="0">
                <a:solidFill>
                  <a:srgbClr val="1D1D1B"/>
                </a:solidFill>
                <a:latin typeface="Trebuchet MS"/>
                <a:cs typeface="Trebuchet MS"/>
              </a:rPr>
              <a:t>– 401-450</a:t>
            </a:r>
            <a:endParaRPr sz="2300" dirty="0">
              <a:latin typeface="Trebuchet MS"/>
              <a:cs typeface="Trebuchet MS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945362" y="7100668"/>
            <a:ext cx="5158737" cy="420788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6000" y="207694"/>
            <a:ext cx="1852541" cy="1160226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6417754" y="1166112"/>
            <a:ext cx="10568496" cy="1748556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95"/>
              </a:spcBef>
            </a:pPr>
            <a:r>
              <a:rPr sz="2300" spc="130" dirty="0">
                <a:solidFill>
                  <a:srgbClr val="1D1D1B"/>
                </a:solidFill>
                <a:latin typeface="Microsoft Sans Serif"/>
                <a:cs typeface="Microsoft Sans Serif"/>
              </a:rPr>
              <a:t>Молодший</a:t>
            </a:r>
            <a:r>
              <a:rPr sz="2300" spc="-170" dirty="0">
                <a:solidFill>
                  <a:srgbClr val="1D1D1B"/>
                </a:solidFill>
                <a:latin typeface="Microsoft Sans Serif"/>
                <a:cs typeface="Microsoft Sans Serif"/>
              </a:rPr>
              <a:t> </a:t>
            </a:r>
            <a:r>
              <a:rPr sz="2300" spc="55" dirty="0">
                <a:solidFill>
                  <a:srgbClr val="1D1D1B"/>
                </a:solidFill>
                <a:latin typeface="Microsoft Sans Serif"/>
                <a:cs typeface="Microsoft Sans Serif"/>
              </a:rPr>
              <a:t>бакалавр</a:t>
            </a:r>
            <a:r>
              <a:rPr sz="2300" spc="-165" dirty="0">
                <a:solidFill>
                  <a:srgbClr val="1D1D1B"/>
                </a:solidFill>
                <a:latin typeface="Microsoft Sans Serif"/>
                <a:cs typeface="Microsoft Sans Serif"/>
              </a:rPr>
              <a:t> </a:t>
            </a:r>
            <a:r>
              <a:rPr sz="3450" spc="652" baseline="7246" dirty="0">
                <a:solidFill>
                  <a:srgbClr val="1D1D1B"/>
                </a:solidFill>
                <a:latin typeface="Trebuchet MS"/>
                <a:cs typeface="Trebuchet MS"/>
              </a:rPr>
              <a:t>–</a:t>
            </a:r>
            <a:r>
              <a:rPr sz="3450" spc="-375" baseline="7246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3450" spc="195" baseline="7246" dirty="0">
                <a:solidFill>
                  <a:srgbClr val="1D1D1B"/>
                </a:solidFill>
                <a:latin typeface="Trebuchet MS"/>
                <a:cs typeface="Trebuchet MS"/>
              </a:rPr>
              <a:t>5</a:t>
            </a:r>
            <a:r>
              <a:rPr sz="3450" spc="-367" baseline="7246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2300" spc="75" dirty="0">
                <a:solidFill>
                  <a:srgbClr val="1D1D1B"/>
                </a:solidFill>
                <a:latin typeface="Microsoft Sans Serif"/>
                <a:cs typeface="Microsoft Sans Serif"/>
              </a:rPr>
              <a:t>спеціальностей</a:t>
            </a:r>
            <a:r>
              <a:rPr sz="2300" spc="285" dirty="0">
                <a:solidFill>
                  <a:srgbClr val="1D1D1B"/>
                </a:solidFill>
                <a:latin typeface="Microsoft Sans Serif"/>
                <a:cs typeface="Microsoft Sans Serif"/>
              </a:rPr>
              <a:t> </a:t>
            </a:r>
            <a:r>
              <a:rPr sz="3450" spc="-525" baseline="7246" dirty="0">
                <a:solidFill>
                  <a:srgbClr val="1D1D1B"/>
                </a:solidFill>
                <a:latin typeface="Trebuchet MS"/>
                <a:cs typeface="Trebuchet MS"/>
              </a:rPr>
              <a:t>/</a:t>
            </a:r>
            <a:r>
              <a:rPr sz="3450" spc="-202" baseline="7246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3450" b="1" i="1" baseline="7000" dirty="0">
                <a:solidFill>
                  <a:srgbClr val="1D1D1B"/>
                </a:solidFill>
                <a:latin typeface="Arial"/>
                <a:cs typeface="Arial"/>
              </a:rPr>
              <a:t>Undergraduate - 5 specialties</a:t>
            </a:r>
            <a:endParaRPr sz="3450" baseline="70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95"/>
              </a:spcBef>
            </a:pPr>
            <a:r>
              <a:rPr sz="3450" spc="52" baseline="-7246" dirty="0">
                <a:solidFill>
                  <a:srgbClr val="1D1D1B"/>
                </a:solidFill>
                <a:latin typeface="Microsoft Sans Serif"/>
                <a:cs typeface="Microsoft Sans Serif"/>
              </a:rPr>
              <a:t>Бакалавр</a:t>
            </a:r>
            <a:r>
              <a:rPr sz="3450" spc="-254" baseline="-7246" dirty="0">
                <a:solidFill>
                  <a:srgbClr val="1D1D1B"/>
                </a:solidFill>
                <a:latin typeface="Microsoft Sans Serif"/>
                <a:cs typeface="Microsoft Sans Serif"/>
              </a:rPr>
              <a:t> </a:t>
            </a:r>
            <a:r>
              <a:rPr sz="2300" spc="434" dirty="0">
                <a:solidFill>
                  <a:srgbClr val="1D1D1B"/>
                </a:solidFill>
                <a:latin typeface="Trebuchet MS"/>
                <a:cs typeface="Trebuchet MS"/>
              </a:rPr>
              <a:t>–</a:t>
            </a:r>
            <a:r>
              <a:rPr sz="2300" spc="-24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2300" spc="130" dirty="0">
                <a:solidFill>
                  <a:srgbClr val="1D1D1B"/>
                </a:solidFill>
                <a:latin typeface="Trebuchet MS"/>
                <a:cs typeface="Trebuchet MS"/>
              </a:rPr>
              <a:t>34</a:t>
            </a:r>
            <a:r>
              <a:rPr sz="2300" spc="-250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3450" spc="104" baseline="-7246" dirty="0">
                <a:solidFill>
                  <a:srgbClr val="1D1D1B"/>
                </a:solidFill>
                <a:latin typeface="Microsoft Sans Serif"/>
                <a:cs typeface="Microsoft Sans Serif"/>
              </a:rPr>
              <a:t>спеціальності</a:t>
            </a:r>
            <a:r>
              <a:rPr sz="3450" spc="419" baseline="-7246" dirty="0">
                <a:solidFill>
                  <a:srgbClr val="1D1D1B"/>
                </a:solidFill>
                <a:latin typeface="Microsoft Sans Serif"/>
                <a:cs typeface="Microsoft Sans Serif"/>
              </a:rPr>
              <a:t> </a:t>
            </a:r>
            <a:r>
              <a:rPr sz="2300" spc="-350" dirty="0">
                <a:solidFill>
                  <a:srgbClr val="1D1D1B"/>
                </a:solidFill>
                <a:latin typeface="Trebuchet MS"/>
                <a:cs typeface="Trebuchet MS"/>
              </a:rPr>
              <a:t>/</a:t>
            </a:r>
            <a:r>
              <a:rPr sz="2300" spc="-24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2300" b="1" i="1" dirty="0">
                <a:solidFill>
                  <a:srgbClr val="1D1D1B"/>
                </a:solidFill>
                <a:latin typeface="Arial"/>
                <a:cs typeface="Arial"/>
              </a:rPr>
              <a:t>Bachelor's degree in 34 specialties</a:t>
            </a:r>
            <a:endParaRPr sz="23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700"/>
              </a:spcBef>
            </a:pPr>
            <a:r>
              <a:rPr sz="3450" spc="112" baseline="-7246" dirty="0">
                <a:solidFill>
                  <a:srgbClr val="1D1D1B"/>
                </a:solidFill>
                <a:latin typeface="Microsoft Sans Serif"/>
                <a:cs typeface="Microsoft Sans Serif"/>
              </a:rPr>
              <a:t>Магістр</a:t>
            </a:r>
            <a:r>
              <a:rPr sz="3450" spc="-254" baseline="-7246" dirty="0">
                <a:solidFill>
                  <a:srgbClr val="1D1D1B"/>
                </a:solidFill>
                <a:latin typeface="Microsoft Sans Serif"/>
                <a:cs typeface="Microsoft Sans Serif"/>
              </a:rPr>
              <a:t> </a:t>
            </a:r>
            <a:r>
              <a:rPr sz="2300" spc="434" dirty="0">
                <a:solidFill>
                  <a:srgbClr val="1D1D1B"/>
                </a:solidFill>
                <a:latin typeface="Trebuchet MS"/>
                <a:cs typeface="Trebuchet MS"/>
              </a:rPr>
              <a:t>–</a:t>
            </a:r>
            <a:r>
              <a:rPr sz="2300" spc="-250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2300" spc="130" dirty="0">
                <a:solidFill>
                  <a:srgbClr val="1D1D1B"/>
                </a:solidFill>
                <a:latin typeface="Trebuchet MS"/>
                <a:cs typeface="Trebuchet MS"/>
              </a:rPr>
              <a:t>26</a:t>
            </a:r>
            <a:r>
              <a:rPr sz="2300" spc="-24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3450" spc="112" baseline="-7246" dirty="0">
                <a:solidFill>
                  <a:srgbClr val="1D1D1B"/>
                </a:solidFill>
                <a:latin typeface="Microsoft Sans Serif"/>
                <a:cs typeface="Microsoft Sans Serif"/>
              </a:rPr>
              <a:t>спеціальностей</a:t>
            </a:r>
            <a:r>
              <a:rPr sz="3450" spc="419" baseline="-7246" dirty="0">
                <a:solidFill>
                  <a:srgbClr val="1D1D1B"/>
                </a:solidFill>
                <a:latin typeface="Microsoft Sans Serif"/>
                <a:cs typeface="Microsoft Sans Serif"/>
              </a:rPr>
              <a:t> </a:t>
            </a:r>
            <a:r>
              <a:rPr sz="2300" spc="-350" dirty="0">
                <a:solidFill>
                  <a:srgbClr val="1D1D1B"/>
                </a:solidFill>
                <a:latin typeface="Trebuchet MS"/>
                <a:cs typeface="Trebuchet MS"/>
              </a:rPr>
              <a:t>/</a:t>
            </a:r>
            <a:r>
              <a:rPr sz="2300" spc="-140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2300" b="1" i="1" dirty="0">
                <a:solidFill>
                  <a:srgbClr val="1D1D1B"/>
                </a:solidFill>
                <a:latin typeface="Arial"/>
                <a:cs typeface="Arial"/>
              </a:rPr>
              <a:t>Master's degree in 26 specialties</a:t>
            </a:r>
            <a:endParaRPr sz="23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010"/>
              </a:spcBef>
            </a:pPr>
            <a:r>
              <a:rPr sz="2300" spc="50" dirty="0">
                <a:solidFill>
                  <a:srgbClr val="1D1D1B"/>
                </a:solidFill>
                <a:latin typeface="Microsoft Sans Serif"/>
                <a:cs typeface="Microsoft Sans Serif"/>
              </a:rPr>
              <a:t>Доктор</a:t>
            </a:r>
            <a:r>
              <a:rPr sz="2300" spc="-170" dirty="0">
                <a:solidFill>
                  <a:srgbClr val="1D1D1B"/>
                </a:solidFill>
                <a:latin typeface="Microsoft Sans Serif"/>
                <a:cs typeface="Microsoft Sans Serif"/>
              </a:rPr>
              <a:t> </a:t>
            </a:r>
            <a:r>
              <a:rPr sz="2300" spc="-5" dirty="0">
                <a:solidFill>
                  <a:srgbClr val="1D1D1B"/>
                </a:solidFill>
                <a:latin typeface="Microsoft Sans Serif"/>
                <a:cs typeface="Microsoft Sans Serif"/>
              </a:rPr>
              <a:t>філософії</a:t>
            </a:r>
            <a:r>
              <a:rPr sz="2300" spc="-165" dirty="0">
                <a:solidFill>
                  <a:srgbClr val="1D1D1B"/>
                </a:solidFill>
                <a:latin typeface="Microsoft Sans Serif"/>
                <a:cs typeface="Microsoft Sans Serif"/>
              </a:rPr>
              <a:t> </a:t>
            </a:r>
            <a:r>
              <a:rPr sz="3450" spc="52" baseline="7246" dirty="0">
                <a:solidFill>
                  <a:srgbClr val="1D1D1B"/>
                </a:solidFill>
                <a:latin typeface="Trebuchet MS"/>
                <a:cs typeface="Trebuchet MS"/>
              </a:rPr>
              <a:t>(PhD)</a:t>
            </a:r>
            <a:r>
              <a:rPr sz="3450" spc="-375" baseline="7246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3450" spc="652" baseline="7246" dirty="0">
                <a:solidFill>
                  <a:srgbClr val="1D1D1B"/>
                </a:solidFill>
                <a:latin typeface="Trebuchet MS"/>
                <a:cs typeface="Trebuchet MS"/>
              </a:rPr>
              <a:t>–</a:t>
            </a:r>
            <a:r>
              <a:rPr sz="3450" spc="-367" baseline="7246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3450" spc="195" baseline="7246" dirty="0">
                <a:solidFill>
                  <a:srgbClr val="1D1D1B"/>
                </a:solidFill>
                <a:latin typeface="Trebuchet MS"/>
                <a:cs typeface="Trebuchet MS"/>
              </a:rPr>
              <a:t>11</a:t>
            </a:r>
            <a:r>
              <a:rPr sz="3450" spc="-367" baseline="7246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2300" spc="75" dirty="0">
                <a:solidFill>
                  <a:srgbClr val="1D1D1B"/>
                </a:solidFill>
                <a:latin typeface="Microsoft Sans Serif"/>
                <a:cs typeface="Microsoft Sans Serif"/>
              </a:rPr>
              <a:t>спеціальностей</a:t>
            </a:r>
            <a:r>
              <a:rPr sz="2300" spc="-170" dirty="0">
                <a:solidFill>
                  <a:srgbClr val="1D1D1B"/>
                </a:solidFill>
                <a:latin typeface="Microsoft Sans Serif"/>
                <a:cs typeface="Microsoft Sans Serif"/>
              </a:rPr>
              <a:t> </a:t>
            </a:r>
            <a:r>
              <a:rPr sz="3450" spc="-525" baseline="7246" dirty="0">
                <a:solidFill>
                  <a:srgbClr val="1D1D1B"/>
                </a:solidFill>
                <a:latin typeface="Trebuchet MS"/>
                <a:cs typeface="Trebuchet MS"/>
              </a:rPr>
              <a:t>/</a:t>
            </a:r>
            <a:r>
              <a:rPr sz="3450" spc="-202" baseline="7246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2300" b="1" i="1" dirty="0">
                <a:solidFill>
                  <a:srgbClr val="1D1D1B"/>
                </a:solidFill>
                <a:latin typeface="Arial"/>
                <a:cs typeface="Arial"/>
              </a:rPr>
              <a:t>PhD - 11 specialties</a:t>
            </a:r>
          </a:p>
        </p:txBody>
      </p:sp>
      <p:grpSp>
        <p:nvGrpSpPr>
          <p:cNvPr id="10" name="object 10"/>
          <p:cNvGrpSpPr/>
          <p:nvPr/>
        </p:nvGrpSpPr>
        <p:grpSpPr>
          <a:xfrm>
            <a:off x="376951" y="8580053"/>
            <a:ext cx="5491480" cy="2728595"/>
            <a:chOff x="376951" y="8580053"/>
            <a:chExt cx="5491480" cy="2728595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26245" y="9937079"/>
              <a:ext cx="3752870" cy="137147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6951" y="8614607"/>
              <a:ext cx="2229565" cy="165607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27961" y="8580053"/>
              <a:ext cx="2540446" cy="1475347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3952123" y="3069988"/>
            <a:ext cx="6005830" cy="42171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11809" algn="r">
              <a:lnSpc>
                <a:spcPts val="3629"/>
              </a:lnSpc>
              <a:spcBef>
                <a:spcPts val="95"/>
              </a:spcBef>
            </a:pPr>
            <a:r>
              <a:rPr sz="3300" spc="-185" dirty="0">
                <a:solidFill>
                  <a:srgbClr val="1A4378"/>
                </a:solidFill>
                <a:latin typeface="Verdana"/>
                <a:cs typeface="Verdana"/>
              </a:rPr>
              <a:t>Мі</a:t>
            </a:r>
            <a:r>
              <a:rPr sz="3300" spc="-270" dirty="0">
                <a:solidFill>
                  <a:srgbClr val="1A4378"/>
                </a:solidFill>
                <a:latin typeface="Verdana"/>
                <a:cs typeface="Verdana"/>
              </a:rPr>
              <a:t>ж</a:t>
            </a:r>
            <a:r>
              <a:rPr sz="3300" spc="-254" dirty="0">
                <a:solidFill>
                  <a:srgbClr val="1A4378"/>
                </a:solidFill>
                <a:latin typeface="Verdana"/>
                <a:cs typeface="Verdana"/>
              </a:rPr>
              <a:t>нарож</a:t>
            </a:r>
            <a:r>
              <a:rPr sz="3300" spc="-229" dirty="0">
                <a:solidFill>
                  <a:srgbClr val="1A4378"/>
                </a:solidFill>
                <a:latin typeface="Verdana"/>
                <a:cs typeface="Verdana"/>
              </a:rPr>
              <a:t>н</a:t>
            </a:r>
            <a:r>
              <a:rPr sz="3300" spc="-210" dirty="0">
                <a:solidFill>
                  <a:srgbClr val="1A4378"/>
                </a:solidFill>
                <a:latin typeface="Verdana"/>
                <a:cs typeface="Verdana"/>
              </a:rPr>
              <a:t>а</a:t>
            </a:r>
            <a:r>
              <a:rPr sz="3300" spc="-250" dirty="0">
                <a:solidFill>
                  <a:srgbClr val="1A4378"/>
                </a:solidFill>
                <a:latin typeface="Verdana"/>
                <a:cs typeface="Verdana"/>
              </a:rPr>
              <a:t> </a:t>
            </a:r>
            <a:r>
              <a:rPr sz="3300" spc="-170" dirty="0">
                <a:solidFill>
                  <a:srgbClr val="1A4378"/>
                </a:solidFill>
                <a:latin typeface="Verdana"/>
                <a:cs typeface="Verdana"/>
              </a:rPr>
              <a:t>дія</a:t>
            </a:r>
            <a:r>
              <a:rPr sz="3300" spc="-150" dirty="0">
                <a:solidFill>
                  <a:srgbClr val="1A4378"/>
                </a:solidFill>
                <a:latin typeface="Verdana"/>
                <a:cs typeface="Verdana"/>
              </a:rPr>
              <a:t>ль</a:t>
            </a:r>
            <a:r>
              <a:rPr sz="3300" spc="-175" dirty="0">
                <a:solidFill>
                  <a:srgbClr val="1A4378"/>
                </a:solidFill>
                <a:latin typeface="Verdana"/>
                <a:cs typeface="Verdana"/>
              </a:rPr>
              <a:t>ніст</a:t>
            </a:r>
            <a:r>
              <a:rPr sz="3300" spc="-200" dirty="0">
                <a:solidFill>
                  <a:srgbClr val="1A4378"/>
                </a:solidFill>
                <a:latin typeface="Verdana"/>
                <a:cs typeface="Verdana"/>
              </a:rPr>
              <a:t>ь</a:t>
            </a:r>
            <a:r>
              <a:rPr sz="3300" spc="-254" dirty="0">
                <a:solidFill>
                  <a:srgbClr val="1A4378"/>
                </a:solidFill>
                <a:latin typeface="Verdana"/>
                <a:cs typeface="Verdana"/>
              </a:rPr>
              <a:t> </a:t>
            </a:r>
            <a:r>
              <a:rPr sz="3300" spc="-585" dirty="0">
                <a:solidFill>
                  <a:srgbClr val="1A4378"/>
                </a:solidFill>
                <a:latin typeface="Verdana"/>
                <a:cs typeface="Verdana"/>
              </a:rPr>
              <a:t>/</a:t>
            </a:r>
            <a:endParaRPr sz="3300" dirty="0">
              <a:latin typeface="Verdana"/>
              <a:cs typeface="Verdana"/>
            </a:endParaRPr>
          </a:p>
          <a:p>
            <a:pPr marR="600075" algn="r">
              <a:lnSpc>
                <a:spcPts val="3629"/>
              </a:lnSpc>
            </a:pPr>
            <a:r>
              <a:rPr sz="3300" b="1" dirty="0">
                <a:solidFill>
                  <a:srgbClr val="1A4378"/>
                </a:solidFill>
                <a:latin typeface="Verdana"/>
                <a:cs typeface="Verdana"/>
              </a:rPr>
              <a:t>International activities</a:t>
            </a:r>
            <a:endParaRPr sz="3300" dirty="0">
              <a:latin typeface="Verdana"/>
              <a:cs typeface="Verdana"/>
            </a:endParaRPr>
          </a:p>
          <a:p>
            <a:pPr marL="373380" marR="366395" algn="ctr">
              <a:lnSpc>
                <a:spcPct val="126499"/>
              </a:lnSpc>
              <a:spcBef>
                <a:spcPts val="1739"/>
              </a:spcBef>
            </a:pPr>
            <a:r>
              <a:rPr sz="2200" spc="-105" dirty="0">
                <a:solidFill>
                  <a:srgbClr val="1D1D1B"/>
                </a:solidFill>
                <a:latin typeface="Verdana"/>
                <a:cs typeface="Verdana"/>
              </a:rPr>
              <a:t>Універси</a:t>
            </a:r>
            <a:r>
              <a:rPr sz="2200" spc="-75" dirty="0">
                <a:solidFill>
                  <a:srgbClr val="1D1D1B"/>
                </a:solidFill>
                <a:latin typeface="Verdana"/>
                <a:cs typeface="Verdana"/>
              </a:rPr>
              <a:t>тет</a:t>
            </a:r>
            <a:r>
              <a:rPr sz="2200" spc="-160" dirty="0">
                <a:solidFill>
                  <a:srgbClr val="1D1D1B"/>
                </a:solidFill>
                <a:latin typeface="Verdana"/>
                <a:cs typeface="Verdana"/>
              </a:rPr>
              <a:t> </a:t>
            </a:r>
            <a:r>
              <a:rPr sz="2200" spc="-10" dirty="0">
                <a:solidFill>
                  <a:srgbClr val="1D1D1B"/>
                </a:solidFill>
                <a:latin typeface="Verdana"/>
                <a:cs typeface="Verdana"/>
              </a:rPr>
              <a:t>м</a:t>
            </a:r>
            <a:r>
              <a:rPr sz="2200" spc="-85" dirty="0">
                <a:solidFill>
                  <a:srgbClr val="1D1D1B"/>
                </a:solidFill>
                <a:latin typeface="Verdana"/>
                <a:cs typeface="Verdana"/>
              </a:rPr>
              <a:t>а</a:t>
            </a:r>
            <a:r>
              <a:rPr sz="2200" spc="-75" dirty="0">
                <a:solidFill>
                  <a:srgbClr val="1D1D1B"/>
                </a:solidFill>
                <a:latin typeface="Verdana"/>
                <a:cs typeface="Verdana"/>
              </a:rPr>
              <a:t>є</a:t>
            </a:r>
            <a:r>
              <a:rPr sz="2200" spc="-160" dirty="0">
                <a:solidFill>
                  <a:srgbClr val="1D1D1B"/>
                </a:solidFill>
                <a:latin typeface="Verdana"/>
                <a:cs typeface="Verdana"/>
              </a:rPr>
              <a:t> </a:t>
            </a:r>
            <a:r>
              <a:rPr sz="2200" spc="-170" dirty="0">
                <a:solidFill>
                  <a:srgbClr val="1D1D1B"/>
                </a:solidFill>
                <a:latin typeface="Verdana"/>
                <a:cs typeface="Verdana"/>
              </a:rPr>
              <a:t>8</a:t>
            </a:r>
            <a:r>
              <a:rPr sz="2200" spc="-165" dirty="0">
                <a:solidFill>
                  <a:srgbClr val="1D1D1B"/>
                </a:solidFill>
                <a:latin typeface="Verdana"/>
                <a:cs typeface="Verdana"/>
              </a:rPr>
              <a:t>0</a:t>
            </a:r>
            <a:r>
              <a:rPr sz="2200" spc="-160" dirty="0">
                <a:solidFill>
                  <a:srgbClr val="1D1D1B"/>
                </a:solidFill>
                <a:latin typeface="Verdana"/>
                <a:cs typeface="Verdana"/>
              </a:rPr>
              <a:t> </a:t>
            </a:r>
            <a:r>
              <a:rPr sz="2200" spc="-204" dirty="0">
                <a:solidFill>
                  <a:srgbClr val="1D1D1B"/>
                </a:solidFill>
                <a:latin typeface="Verdana"/>
                <a:cs typeface="Verdana"/>
              </a:rPr>
              <a:t>п</a:t>
            </a:r>
            <a:r>
              <a:rPr sz="2200" spc="-130" dirty="0">
                <a:solidFill>
                  <a:srgbClr val="1D1D1B"/>
                </a:solidFill>
                <a:latin typeface="Verdana"/>
                <a:cs typeface="Verdana"/>
              </a:rPr>
              <a:t>ідп</a:t>
            </a:r>
            <a:r>
              <a:rPr sz="2200" spc="-170" dirty="0">
                <a:solidFill>
                  <a:srgbClr val="1D1D1B"/>
                </a:solidFill>
                <a:latin typeface="Verdana"/>
                <a:cs typeface="Verdana"/>
              </a:rPr>
              <a:t>и</a:t>
            </a:r>
            <a:r>
              <a:rPr sz="2200" spc="-120" dirty="0">
                <a:solidFill>
                  <a:srgbClr val="1D1D1B"/>
                </a:solidFill>
                <a:latin typeface="Verdana"/>
                <a:cs typeface="Verdana"/>
              </a:rPr>
              <a:t>сан</a:t>
            </a:r>
            <a:r>
              <a:rPr sz="2200" spc="-135" dirty="0">
                <a:solidFill>
                  <a:srgbClr val="1D1D1B"/>
                </a:solidFill>
                <a:latin typeface="Verdana"/>
                <a:cs typeface="Verdana"/>
              </a:rPr>
              <a:t>и</a:t>
            </a:r>
            <a:r>
              <a:rPr sz="2200" spc="-190" dirty="0">
                <a:solidFill>
                  <a:srgbClr val="1D1D1B"/>
                </a:solidFill>
                <a:latin typeface="Verdana"/>
                <a:cs typeface="Verdana"/>
              </a:rPr>
              <a:t>х</a:t>
            </a:r>
            <a:r>
              <a:rPr sz="2200" spc="-160" dirty="0">
                <a:solidFill>
                  <a:srgbClr val="1D1D1B"/>
                </a:solidFill>
                <a:latin typeface="Verdana"/>
                <a:cs typeface="Verdana"/>
              </a:rPr>
              <a:t> </a:t>
            </a:r>
            <a:r>
              <a:rPr sz="2200" spc="-235" dirty="0">
                <a:solidFill>
                  <a:srgbClr val="1D1D1B"/>
                </a:solidFill>
                <a:latin typeface="Verdana"/>
                <a:cs typeface="Verdana"/>
              </a:rPr>
              <a:t>у</a:t>
            </a:r>
            <a:r>
              <a:rPr sz="2200" spc="-190" dirty="0">
                <a:solidFill>
                  <a:srgbClr val="1D1D1B"/>
                </a:solidFill>
                <a:latin typeface="Verdana"/>
                <a:cs typeface="Verdana"/>
              </a:rPr>
              <a:t>г</a:t>
            </a:r>
            <a:r>
              <a:rPr sz="2200" spc="-90" dirty="0">
                <a:solidFill>
                  <a:srgbClr val="1D1D1B"/>
                </a:solidFill>
                <a:latin typeface="Verdana"/>
                <a:cs typeface="Verdana"/>
              </a:rPr>
              <a:t>о</a:t>
            </a:r>
            <a:r>
              <a:rPr sz="2200" spc="-85" dirty="0">
                <a:solidFill>
                  <a:srgbClr val="1D1D1B"/>
                </a:solidFill>
                <a:latin typeface="Verdana"/>
                <a:cs typeface="Verdana"/>
              </a:rPr>
              <a:t>д</a:t>
            </a:r>
            <a:r>
              <a:rPr sz="2200" spc="-160" dirty="0">
                <a:solidFill>
                  <a:srgbClr val="1D1D1B"/>
                </a:solidFill>
                <a:latin typeface="Verdana"/>
                <a:cs typeface="Verdana"/>
              </a:rPr>
              <a:t> </a:t>
            </a:r>
            <a:r>
              <a:rPr sz="2200" spc="-204" dirty="0">
                <a:solidFill>
                  <a:srgbClr val="1D1D1B"/>
                </a:solidFill>
                <a:latin typeface="Verdana"/>
                <a:cs typeface="Verdana"/>
              </a:rPr>
              <a:t>п</a:t>
            </a:r>
            <a:r>
              <a:rPr sz="2200" spc="-100" dirty="0">
                <a:solidFill>
                  <a:srgbClr val="1D1D1B"/>
                </a:solidFill>
                <a:latin typeface="Verdana"/>
                <a:cs typeface="Verdana"/>
              </a:rPr>
              <a:t>ро  </a:t>
            </a:r>
            <a:r>
              <a:rPr sz="2200" spc="-120" dirty="0">
                <a:solidFill>
                  <a:srgbClr val="1D1D1B"/>
                </a:solidFill>
                <a:latin typeface="Verdana"/>
                <a:cs typeface="Verdana"/>
              </a:rPr>
              <a:t>с</a:t>
            </a:r>
            <a:r>
              <a:rPr sz="2200" spc="-150" dirty="0">
                <a:solidFill>
                  <a:srgbClr val="1D1D1B"/>
                </a:solidFill>
                <a:latin typeface="Verdana"/>
                <a:cs typeface="Verdana"/>
              </a:rPr>
              <a:t>півп</a:t>
            </a:r>
            <a:r>
              <a:rPr sz="2200" spc="-125" dirty="0">
                <a:solidFill>
                  <a:srgbClr val="1D1D1B"/>
                </a:solidFill>
                <a:latin typeface="Verdana"/>
                <a:cs typeface="Verdana"/>
              </a:rPr>
              <a:t>рац</a:t>
            </a:r>
            <a:r>
              <a:rPr sz="2200" spc="-180" dirty="0">
                <a:solidFill>
                  <a:srgbClr val="1D1D1B"/>
                </a:solidFill>
                <a:latin typeface="Verdana"/>
                <a:cs typeface="Verdana"/>
              </a:rPr>
              <a:t>ю</a:t>
            </a:r>
            <a:r>
              <a:rPr sz="2200" spc="-160" dirty="0">
                <a:solidFill>
                  <a:srgbClr val="1D1D1B"/>
                </a:solidFill>
                <a:latin typeface="Verdana"/>
                <a:cs typeface="Verdana"/>
              </a:rPr>
              <a:t> </a:t>
            </a:r>
            <a:r>
              <a:rPr sz="2200" spc="-90" dirty="0">
                <a:solidFill>
                  <a:srgbClr val="1D1D1B"/>
                </a:solidFill>
                <a:latin typeface="Verdana"/>
                <a:cs typeface="Verdana"/>
              </a:rPr>
              <a:t>і</a:t>
            </a:r>
            <a:r>
              <a:rPr sz="2200" spc="-160" dirty="0">
                <a:solidFill>
                  <a:srgbClr val="1D1D1B"/>
                </a:solidFill>
                <a:latin typeface="Verdana"/>
                <a:cs typeface="Verdana"/>
              </a:rPr>
              <a:t>з </a:t>
            </a:r>
            <a:r>
              <a:rPr sz="2200" spc="-190" dirty="0">
                <a:solidFill>
                  <a:srgbClr val="1D1D1B"/>
                </a:solidFill>
                <a:latin typeface="Verdana"/>
                <a:cs typeface="Verdana"/>
              </a:rPr>
              <a:t>зак</a:t>
            </a:r>
            <a:r>
              <a:rPr sz="2200" spc="-70" dirty="0">
                <a:solidFill>
                  <a:srgbClr val="1D1D1B"/>
                </a:solidFill>
                <a:latin typeface="Verdana"/>
                <a:cs typeface="Verdana"/>
              </a:rPr>
              <a:t>ладам</a:t>
            </a:r>
            <a:r>
              <a:rPr sz="2200" spc="-165" dirty="0">
                <a:solidFill>
                  <a:srgbClr val="1D1D1B"/>
                </a:solidFill>
                <a:latin typeface="Verdana"/>
                <a:cs typeface="Verdana"/>
              </a:rPr>
              <a:t>и</a:t>
            </a:r>
            <a:r>
              <a:rPr sz="2200" spc="-160" dirty="0">
                <a:solidFill>
                  <a:srgbClr val="1D1D1B"/>
                </a:solidFill>
                <a:latin typeface="Verdana"/>
                <a:cs typeface="Verdana"/>
              </a:rPr>
              <a:t> </a:t>
            </a:r>
            <a:r>
              <a:rPr sz="2200" spc="-110" dirty="0">
                <a:solidFill>
                  <a:srgbClr val="1D1D1B"/>
                </a:solidFill>
                <a:latin typeface="Verdana"/>
                <a:cs typeface="Verdana"/>
              </a:rPr>
              <a:t>освіт</a:t>
            </a:r>
            <a:r>
              <a:rPr sz="2200" spc="-130" dirty="0">
                <a:solidFill>
                  <a:srgbClr val="1D1D1B"/>
                </a:solidFill>
                <a:latin typeface="Verdana"/>
                <a:cs typeface="Verdana"/>
              </a:rPr>
              <a:t>и</a:t>
            </a:r>
            <a:r>
              <a:rPr sz="2200" spc="-160" dirty="0">
                <a:solidFill>
                  <a:srgbClr val="1D1D1B"/>
                </a:solidFill>
                <a:latin typeface="Verdana"/>
                <a:cs typeface="Verdana"/>
              </a:rPr>
              <a:t> </a:t>
            </a:r>
            <a:r>
              <a:rPr sz="2200" spc="-65" dirty="0">
                <a:solidFill>
                  <a:srgbClr val="1D1D1B"/>
                </a:solidFill>
                <a:latin typeface="Verdana"/>
                <a:cs typeface="Verdana"/>
              </a:rPr>
              <a:t>та  </a:t>
            </a:r>
            <a:r>
              <a:rPr sz="2200" spc="-160" dirty="0">
                <a:solidFill>
                  <a:srgbClr val="1D1D1B"/>
                </a:solidFill>
                <a:latin typeface="Verdana"/>
                <a:cs typeface="Verdana"/>
              </a:rPr>
              <a:t>орг</a:t>
            </a:r>
            <a:r>
              <a:rPr sz="2200" spc="-130" dirty="0">
                <a:solidFill>
                  <a:srgbClr val="1D1D1B"/>
                </a:solidFill>
                <a:latin typeface="Verdana"/>
                <a:cs typeface="Verdana"/>
              </a:rPr>
              <a:t>анізац</a:t>
            </a:r>
            <a:r>
              <a:rPr sz="2200" spc="-120" dirty="0">
                <a:solidFill>
                  <a:srgbClr val="1D1D1B"/>
                </a:solidFill>
                <a:latin typeface="Verdana"/>
                <a:cs typeface="Verdana"/>
              </a:rPr>
              <a:t>ія</a:t>
            </a:r>
            <a:r>
              <a:rPr sz="2200" spc="-10" dirty="0">
                <a:solidFill>
                  <a:srgbClr val="1D1D1B"/>
                </a:solidFill>
                <a:latin typeface="Verdana"/>
                <a:cs typeface="Verdana"/>
              </a:rPr>
              <a:t>м</a:t>
            </a:r>
            <a:r>
              <a:rPr sz="2200" spc="-165" dirty="0">
                <a:solidFill>
                  <a:srgbClr val="1D1D1B"/>
                </a:solidFill>
                <a:latin typeface="Verdana"/>
                <a:cs typeface="Verdana"/>
              </a:rPr>
              <a:t>и</a:t>
            </a:r>
            <a:r>
              <a:rPr sz="2200" spc="-160" dirty="0">
                <a:solidFill>
                  <a:srgbClr val="1D1D1B"/>
                </a:solidFill>
                <a:latin typeface="Verdana"/>
                <a:cs typeface="Verdana"/>
              </a:rPr>
              <a:t> </a:t>
            </a:r>
            <a:r>
              <a:rPr sz="2200" spc="-135" dirty="0">
                <a:solidFill>
                  <a:srgbClr val="1D1D1B"/>
                </a:solidFill>
                <a:latin typeface="Verdana"/>
                <a:cs typeface="Verdana"/>
              </a:rPr>
              <a:t>з</a:t>
            </a:r>
            <a:r>
              <a:rPr sz="2200" spc="-160" dirty="0">
                <a:solidFill>
                  <a:srgbClr val="1D1D1B"/>
                </a:solidFill>
                <a:latin typeface="Verdana"/>
                <a:cs typeface="Verdana"/>
              </a:rPr>
              <a:t> </a:t>
            </a:r>
            <a:r>
              <a:rPr sz="2200" spc="-170" dirty="0">
                <a:solidFill>
                  <a:srgbClr val="1D1D1B"/>
                </a:solidFill>
                <a:latin typeface="Verdana"/>
                <a:cs typeface="Verdana"/>
              </a:rPr>
              <a:t>2</a:t>
            </a:r>
            <a:r>
              <a:rPr sz="2200" spc="-165" dirty="0">
                <a:solidFill>
                  <a:srgbClr val="1D1D1B"/>
                </a:solidFill>
                <a:latin typeface="Verdana"/>
                <a:cs typeface="Verdana"/>
              </a:rPr>
              <a:t>6</a:t>
            </a:r>
            <a:r>
              <a:rPr sz="2200" spc="-160" dirty="0">
                <a:solidFill>
                  <a:srgbClr val="1D1D1B"/>
                </a:solidFill>
                <a:latin typeface="Verdana"/>
                <a:cs typeface="Verdana"/>
              </a:rPr>
              <a:t> </a:t>
            </a:r>
            <a:r>
              <a:rPr sz="2200" spc="-335" dirty="0">
                <a:solidFill>
                  <a:srgbClr val="1D1D1B"/>
                </a:solidFill>
                <a:latin typeface="Verdana"/>
                <a:cs typeface="Verdana"/>
              </a:rPr>
              <a:t>к</a:t>
            </a:r>
            <a:r>
              <a:rPr sz="2200" spc="-75" dirty="0">
                <a:solidFill>
                  <a:srgbClr val="1D1D1B"/>
                </a:solidFill>
                <a:latin typeface="Verdana"/>
                <a:cs typeface="Verdana"/>
              </a:rPr>
              <a:t>раї</a:t>
            </a:r>
            <a:r>
              <a:rPr sz="2200" spc="-175" dirty="0">
                <a:solidFill>
                  <a:srgbClr val="1D1D1B"/>
                </a:solidFill>
                <a:latin typeface="Verdana"/>
                <a:cs typeface="Verdana"/>
              </a:rPr>
              <a:t>н</a:t>
            </a:r>
            <a:r>
              <a:rPr sz="2200" spc="-160" dirty="0">
                <a:solidFill>
                  <a:srgbClr val="1D1D1B"/>
                </a:solidFill>
                <a:latin typeface="Verdana"/>
                <a:cs typeface="Verdana"/>
              </a:rPr>
              <a:t> </a:t>
            </a:r>
            <a:r>
              <a:rPr sz="2200" spc="-114" dirty="0">
                <a:solidFill>
                  <a:srgbClr val="1D1D1B"/>
                </a:solidFill>
                <a:latin typeface="Verdana"/>
                <a:cs typeface="Verdana"/>
              </a:rPr>
              <a:t>світу</a:t>
            </a:r>
            <a:r>
              <a:rPr sz="2200" spc="-160" dirty="0">
                <a:solidFill>
                  <a:srgbClr val="1D1D1B"/>
                </a:solidFill>
                <a:latin typeface="Verdana"/>
                <a:cs typeface="Verdana"/>
              </a:rPr>
              <a:t> </a:t>
            </a:r>
            <a:r>
              <a:rPr sz="2200" spc="-385" dirty="0">
                <a:solidFill>
                  <a:srgbClr val="1D1D1B"/>
                </a:solidFill>
                <a:latin typeface="Verdana"/>
                <a:cs typeface="Verdana"/>
              </a:rPr>
              <a:t>/</a:t>
            </a:r>
            <a:endParaRPr sz="2200" dirty="0">
              <a:latin typeface="Verdana"/>
              <a:cs typeface="Verdana"/>
            </a:endParaRPr>
          </a:p>
          <a:p>
            <a:pPr marL="12065" marR="5080" algn="ctr">
              <a:lnSpc>
                <a:spcPct val="126499"/>
              </a:lnSpc>
            </a:pPr>
            <a:r>
              <a:rPr sz="2300" b="1" i="1" dirty="0">
                <a:solidFill>
                  <a:srgbClr val="1D1D1B"/>
                </a:solidFill>
                <a:latin typeface="Arial"/>
                <a:cs typeface="Arial"/>
              </a:rPr>
              <a:t>The University has 80 signed agreements on  cooperation with educational institutions  and organizations from </a:t>
            </a:r>
            <a:endParaRPr lang="uk-UA" sz="2300" b="1" i="1" dirty="0">
              <a:solidFill>
                <a:srgbClr val="1D1D1B"/>
              </a:solidFill>
              <a:latin typeface="Arial"/>
              <a:cs typeface="Arial"/>
            </a:endParaRPr>
          </a:p>
          <a:p>
            <a:pPr marL="12065" marR="5080" algn="ctr">
              <a:lnSpc>
                <a:spcPct val="126499"/>
              </a:lnSpc>
            </a:pPr>
            <a:r>
              <a:rPr sz="2300" b="1" i="1" dirty="0">
                <a:solidFill>
                  <a:srgbClr val="1D1D1B"/>
                </a:solidFill>
                <a:latin typeface="Arial"/>
                <a:cs typeface="Arial"/>
              </a:rPr>
              <a:t>26 countries</a:t>
            </a:r>
          </a:p>
        </p:txBody>
      </p:sp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988792" y="3601984"/>
            <a:ext cx="6859581" cy="34186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715840" y="7835363"/>
            <a:ext cx="4388259" cy="347319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5999" y="222959"/>
            <a:ext cx="1852541" cy="116514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907255" y="592936"/>
            <a:ext cx="10289540" cy="7169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500" spc="-155" dirty="0"/>
              <a:t>Відомі</a:t>
            </a:r>
            <a:r>
              <a:rPr sz="4500" spc="-330" dirty="0"/>
              <a:t> </a:t>
            </a:r>
            <a:r>
              <a:rPr sz="4500" spc="-405" dirty="0"/>
              <a:t>випускники</a:t>
            </a:r>
            <a:r>
              <a:rPr sz="4500" spc="-330" dirty="0"/>
              <a:t> </a:t>
            </a:r>
            <a:r>
              <a:rPr sz="4500" spc="-785" dirty="0"/>
              <a:t>/</a:t>
            </a:r>
            <a:r>
              <a:rPr sz="4500" spc="-320" dirty="0"/>
              <a:t> </a:t>
            </a:r>
            <a:r>
              <a:rPr sz="4500" b="1" i="1" spc="-425" dirty="0">
                <a:latin typeface="Verdana"/>
                <a:cs typeface="Verdana"/>
              </a:rPr>
              <a:t>famous</a:t>
            </a:r>
            <a:r>
              <a:rPr sz="4500" b="1" i="1" spc="-285" dirty="0">
                <a:latin typeface="Verdana"/>
                <a:cs typeface="Verdana"/>
              </a:rPr>
              <a:t> </a:t>
            </a:r>
            <a:r>
              <a:rPr sz="4500" b="1" i="1" spc="-430" dirty="0">
                <a:latin typeface="Verdana"/>
                <a:cs typeface="Verdana"/>
              </a:rPr>
              <a:t>graduates</a:t>
            </a:r>
            <a:endParaRPr sz="45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369679" y="7133574"/>
            <a:ext cx="9017346" cy="162095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spc="-275" dirty="0">
                <a:solidFill>
                  <a:srgbClr val="1A4378"/>
                </a:solidFill>
                <a:latin typeface="Verdana"/>
                <a:cs typeface="Verdana"/>
              </a:rPr>
              <a:t>Зір</a:t>
            </a:r>
            <a:r>
              <a:rPr sz="4100" spc="-325" dirty="0">
                <a:solidFill>
                  <a:srgbClr val="1A4378"/>
                </a:solidFill>
                <a:latin typeface="Verdana"/>
                <a:cs typeface="Verdana"/>
              </a:rPr>
              <a:t>к</a:t>
            </a:r>
            <a:r>
              <a:rPr sz="4100" spc="-275" dirty="0">
                <a:solidFill>
                  <a:srgbClr val="1A4378"/>
                </a:solidFill>
                <a:latin typeface="Verdana"/>
                <a:cs typeface="Verdana"/>
              </a:rPr>
              <a:t>ов</a:t>
            </a:r>
            <a:r>
              <a:rPr sz="4100" spc="-125" dirty="0">
                <a:solidFill>
                  <a:srgbClr val="1A4378"/>
                </a:solidFill>
                <a:latin typeface="Verdana"/>
                <a:cs typeface="Verdana"/>
              </a:rPr>
              <a:t>і</a:t>
            </a:r>
            <a:r>
              <a:rPr sz="4100" spc="-305" dirty="0">
                <a:solidFill>
                  <a:srgbClr val="1A4378"/>
                </a:solidFill>
                <a:latin typeface="Verdana"/>
                <a:cs typeface="Verdana"/>
              </a:rPr>
              <a:t> </a:t>
            </a:r>
            <a:r>
              <a:rPr sz="4100" spc="-220" dirty="0">
                <a:solidFill>
                  <a:srgbClr val="1A4378"/>
                </a:solidFill>
                <a:latin typeface="Verdana"/>
                <a:cs typeface="Verdana"/>
              </a:rPr>
              <a:t>студенти</a:t>
            </a:r>
            <a:r>
              <a:rPr sz="4100" spc="-305" dirty="0">
                <a:solidFill>
                  <a:srgbClr val="1A4378"/>
                </a:solidFill>
                <a:latin typeface="Verdana"/>
                <a:cs typeface="Verdana"/>
              </a:rPr>
              <a:t> </a:t>
            </a:r>
            <a:r>
              <a:rPr sz="4100" spc="-720" dirty="0">
                <a:solidFill>
                  <a:srgbClr val="1A4378"/>
                </a:solidFill>
                <a:latin typeface="Verdana"/>
                <a:cs typeface="Verdana"/>
              </a:rPr>
              <a:t>/</a:t>
            </a:r>
            <a:r>
              <a:rPr sz="4100" spc="-305" dirty="0">
                <a:solidFill>
                  <a:srgbClr val="1A4378"/>
                </a:solidFill>
                <a:latin typeface="Verdana"/>
                <a:cs typeface="Verdana"/>
              </a:rPr>
              <a:t> </a:t>
            </a:r>
            <a:r>
              <a:rPr sz="4100" b="1" i="1" dirty="0">
                <a:solidFill>
                  <a:srgbClr val="1A4378"/>
                </a:solidFill>
                <a:latin typeface="Verdana"/>
                <a:cs typeface="Verdana"/>
              </a:rPr>
              <a:t>star students</a:t>
            </a:r>
            <a:endParaRPr sz="4100" dirty="0">
              <a:latin typeface="Verdana"/>
              <a:cs typeface="Verdana"/>
            </a:endParaRPr>
          </a:p>
          <a:p>
            <a:pPr marL="323850">
              <a:lnSpc>
                <a:spcPts val="2800"/>
              </a:lnSpc>
              <a:spcBef>
                <a:spcPts val="2045"/>
              </a:spcBef>
            </a:pPr>
            <a:r>
              <a:rPr sz="2550" spc="155" dirty="0">
                <a:solidFill>
                  <a:srgbClr val="1A4378"/>
                </a:solidFill>
                <a:latin typeface="Microsoft Sans Serif"/>
                <a:cs typeface="Microsoft Sans Serif"/>
              </a:rPr>
              <a:t>І</a:t>
            </a:r>
            <a:r>
              <a:rPr sz="2550" spc="125" dirty="0">
                <a:solidFill>
                  <a:srgbClr val="1A4378"/>
                </a:solidFill>
                <a:latin typeface="Microsoft Sans Serif"/>
                <a:cs typeface="Microsoft Sans Serif"/>
              </a:rPr>
              <a:t>го</a:t>
            </a:r>
            <a:r>
              <a:rPr sz="2550" spc="150" dirty="0">
                <a:solidFill>
                  <a:srgbClr val="1A4378"/>
                </a:solidFill>
                <a:latin typeface="Microsoft Sans Serif"/>
                <a:cs typeface="Microsoft Sans Serif"/>
              </a:rPr>
              <a:t>р</a:t>
            </a:r>
            <a:r>
              <a:rPr sz="2550" spc="-220" dirty="0">
                <a:solidFill>
                  <a:srgbClr val="1A4378"/>
                </a:solidFill>
                <a:latin typeface="Microsoft Sans Serif"/>
                <a:cs typeface="Microsoft Sans Serif"/>
              </a:rPr>
              <a:t> </a:t>
            </a:r>
            <a:r>
              <a:rPr sz="2550" spc="190" dirty="0">
                <a:solidFill>
                  <a:srgbClr val="1A4378"/>
                </a:solidFill>
                <a:latin typeface="Microsoft Sans Serif"/>
                <a:cs typeface="Microsoft Sans Serif"/>
              </a:rPr>
              <a:t>М</a:t>
            </a:r>
            <a:r>
              <a:rPr sz="2550" spc="15" dirty="0">
                <a:solidFill>
                  <a:srgbClr val="1A4378"/>
                </a:solidFill>
                <a:latin typeface="Microsoft Sans Serif"/>
                <a:cs typeface="Microsoft Sans Serif"/>
              </a:rPr>
              <a:t>е</a:t>
            </a:r>
            <a:r>
              <a:rPr sz="2550" spc="20" dirty="0">
                <a:solidFill>
                  <a:srgbClr val="1A4378"/>
                </a:solidFill>
                <a:latin typeface="Microsoft Sans Serif"/>
                <a:cs typeface="Microsoft Sans Serif"/>
              </a:rPr>
              <a:t>л</a:t>
            </a:r>
            <a:r>
              <a:rPr sz="2550" spc="75" dirty="0">
                <a:solidFill>
                  <a:srgbClr val="1A4378"/>
                </a:solidFill>
                <a:latin typeface="Microsoft Sans Serif"/>
                <a:cs typeface="Microsoft Sans Serif"/>
              </a:rPr>
              <a:t>іх</a:t>
            </a:r>
            <a:r>
              <a:rPr sz="2550" spc="120" dirty="0">
                <a:solidFill>
                  <a:srgbClr val="1A4378"/>
                </a:solidFill>
                <a:latin typeface="Microsoft Sans Serif"/>
                <a:cs typeface="Microsoft Sans Serif"/>
              </a:rPr>
              <a:t>о</a:t>
            </a:r>
            <a:r>
              <a:rPr sz="2550" spc="114" dirty="0">
                <a:solidFill>
                  <a:srgbClr val="1A4378"/>
                </a:solidFill>
                <a:latin typeface="Microsoft Sans Serif"/>
                <a:cs typeface="Microsoft Sans Serif"/>
              </a:rPr>
              <a:t>в</a:t>
            </a:r>
            <a:endParaRPr sz="2550" dirty="0">
              <a:latin typeface="Microsoft Sans Serif"/>
              <a:cs typeface="Microsoft Sans Serif"/>
            </a:endParaRPr>
          </a:p>
          <a:p>
            <a:pPr marL="274955">
              <a:lnSpc>
                <a:spcPts val="2800"/>
              </a:lnSpc>
            </a:pPr>
            <a:r>
              <a:rPr sz="2550" spc="-90" dirty="0">
                <a:solidFill>
                  <a:srgbClr val="1A4378"/>
                </a:solidFill>
                <a:latin typeface="Georgia"/>
                <a:cs typeface="Georgia"/>
              </a:rPr>
              <a:t>I</a:t>
            </a:r>
            <a:r>
              <a:rPr sz="2550" spc="85" dirty="0">
                <a:solidFill>
                  <a:srgbClr val="1A4378"/>
                </a:solidFill>
                <a:latin typeface="Georgia"/>
                <a:cs typeface="Georgia"/>
              </a:rPr>
              <a:t>h</a:t>
            </a:r>
            <a:r>
              <a:rPr sz="2550" spc="5" dirty="0">
                <a:solidFill>
                  <a:srgbClr val="1A4378"/>
                </a:solidFill>
                <a:latin typeface="Georgia"/>
                <a:cs typeface="Georgia"/>
              </a:rPr>
              <a:t>o</a:t>
            </a:r>
            <a:r>
              <a:rPr sz="2550" spc="220" dirty="0">
                <a:solidFill>
                  <a:srgbClr val="1A4378"/>
                </a:solidFill>
                <a:latin typeface="Georgia"/>
                <a:cs typeface="Georgia"/>
              </a:rPr>
              <a:t>r</a:t>
            </a:r>
            <a:r>
              <a:rPr sz="2550" spc="-155" dirty="0">
                <a:solidFill>
                  <a:srgbClr val="1A4378"/>
                </a:solidFill>
                <a:latin typeface="Georgia"/>
                <a:cs typeface="Georgia"/>
              </a:rPr>
              <a:t> </a:t>
            </a:r>
            <a:r>
              <a:rPr sz="2550" spc="-70" dirty="0">
                <a:solidFill>
                  <a:srgbClr val="1A4378"/>
                </a:solidFill>
                <a:latin typeface="Georgia"/>
                <a:cs typeface="Georgia"/>
              </a:rPr>
              <a:t>Me</a:t>
            </a:r>
            <a:r>
              <a:rPr sz="2550" spc="70" dirty="0">
                <a:solidFill>
                  <a:srgbClr val="1A4378"/>
                </a:solidFill>
                <a:latin typeface="Georgia"/>
                <a:cs typeface="Georgia"/>
              </a:rPr>
              <a:t>l</a:t>
            </a:r>
            <a:r>
              <a:rPr sz="2550" spc="60" dirty="0">
                <a:solidFill>
                  <a:srgbClr val="1A4378"/>
                </a:solidFill>
                <a:latin typeface="Georgia"/>
                <a:cs typeface="Georgia"/>
              </a:rPr>
              <a:t>i</a:t>
            </a:r>
            <a:r>
              <a:rPr sz="2550" spc="145" dirty="0">
                <a:solidFill>
                  <a:srgbClr val="1A4378"/>
                </a:solidFill>
                <a:latin typeface="Georgia"/>
                <a:cs typeface="Georgia"/>
              </a:rPr>
              <a:t>k</a:t>
            </a:r>
            <a:r>
              <a:rPr sz="2550" spc="155" dirty="0">
                <a:solidFill>
                  <a:srgbClr val="1A4378"/>
                </a:solidFill>
                <a:latin typeface="Georgia"/>
                <a:cs typeface="Georgia"/>
              </a:rPr>
              <a:t>h</a:t>
            </a:r>
            <a:r>
              <a:rPr sz="2550" spc="10" dirty="0">
                <a:solidFill>
                  <a:srgbClr val="1A4378"/>
                </a:solidFill>
                <a:latin typeface="Georgia"/>
                <a:cs typeface="Georgia"/>
              </a:rPr>
              <a:t>o</a:t>
            </a:r>
            <a:r>
              <a:rPr sz="2550" spc="90" dirty="0">
                <a:solidFill>
                  <a:srgbClr val="1A4378"/>
                </a:solidFill>
                <a:latin typeface="Georgia"/>
                <a:cs typeface="Georgia"/>
              </a:rPr>
              <a:t>v</a:t>
            </a:r>
            <a:endParaRPr sz="2550" dirty="0">
              <a:latin typeface="Georgia"/>
              <a:cs typeface="Georgia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0764" y="1904968"/>
            <a:ext cx="3014567" cy="295980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53508" y="4925159"/>
            <a:ext cx="3867150" cy="1756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03250">
              <a:lnSpc>
                <a:spcPts val="2800"/>
              </a:lnSpc>
              <a:spcBef>
                <a:spcPts val="105"/>
              </a:spcBef>
            </a:pPr>
            <a:r>
              <a:rPr sz="2550" spc="-70" dirty="0">
                <a:solidFill>
                  <a:srgbClr val="1A4378"/>
                </a:solidFill>
                <a:latin typeface="Microsoft Sans Serif"/>
                <a:cs typeface="Microsoft Sans Serif"/>
              </a:rPr>
              <a:t>А</a:t>
            </a:r>
            <a:r>
              <a:rPr sz="2550" spc="200" dirty="0">
                <a:solidFill>
                  <a:srgbClr val="1A4378"/>
                </a:solidFill>
                <a:latin typeface="Microsoft Sans Serif"/>
                <a:cs typeface="Microsoft Sans Serif"/>
              </a:rPr>
              <a:t>н</a:t>
            </a:r>
            <a:r>
              <a:rPr sz="2550" spc="-10" dirty="0">
                <a:solidFill>
                  <a:srgbClr val="1A4378"/>
                </a:solidFill>
                <a:latin typeface="Microsoft Sans Serif"/>
                <a:cs typeface="Microsoft Sans Serif"/>
              </a:rPr>
              <a:t>д</a:t>
            </a:r>
            <a:r>
              <a:rPr sz="2550" spc="150" dirty="0">
                <a:solidFill>
                  <a:srgbClr val="1A4378"/>
                </a:solidFill>
                <a:latin typeface="Microsoft Sans Serif"/>
                <a:cs typeface="Microsoft Sans Serif"/>
              </a:rPr>
              <a:t>р</a:t>
            </a:r>
            <a:r>
              <a:rPr sz="2550" spc="75" dirty="0">
                <a:solidFill>
                  <a:srgbClr val="1A4378"/>
                </a:solidFill>
                <a:latin typeface="Microsoft Sans Serif"/>
                <a:cs typeface="Microsoft Sans Serif"/>
              </a:rPr>
              <a:t>і</a:t>
            </a:r>
            <a:r>
              <a:rPr sz="2550" spc="215" dirty="0">
                <a:solidFill>
                  <a:srgbClr val="1A4378"/>
                </a:solidFill>
                <a:latin typeface="Microsoft Sans Serif"/>
                <a:cs typeface="Microsoft Sans Serif"/>
              </a:rPr>
              <a:t>й</a:t>
            </a:r>
            <a:r>
              <a:rPr sz="2550" spc="-220" dirty="0">
                <a:solidFill>
                  <a:srgbClr val="1A4378"/>
                </a:solidFill>
                <a:latin typeface="Microsoft Sans Serif"/>
                <a:cs typeface="Microsoft Sans Serif"/>
              </a:rPr>
              <a:t> </a:t>
            </a:r>
            <a:r>
              <a:rPr sz="2550" spc="-100" dirty="0">
                <a:solidFill>
                  <a:srgbClr val="1A4378"/>
                </a:solidFill>
                <a:latin typeface="Microsoft Sans Serif"/>
                <a:cs typeface="Microsoft Sans Serif"/>
              </a:rPr>
              <a:t>Б</a:t>
            </a:r>
            <a:r>
              <a:rPr sz="2550" spc="85" dirty="0">
                <a:solidFill>
                  <a:srgbClr val="1A4378"/>
                </a:solidFill>
                <a:latin typeface="Microsoft Sans Serif"/>
                <a:cs typeface="Microsoft Sans Serif"/>
              </a:rPr>
              <a:t>у</a:t>
            </a:r>
            <a:r>
              <a:rPr sz="2550" spc="90" dirty="0">
                <a:solidFill>
                  <a:srgbClr val="1A4378"/>
                </a:solidFill>
                <a:latin typeface="Microsoft Sans Serif"/>
                <a:cs typeface="Microsoft Sans Serif"/>
              </a:rPr>
              <a:t>р</a:t>
            </a:r>
            <a:r>
              <a:rPr sz="2550" spc="15" dirty="0">
                <a:solidFill>
                  <a:srgbClr val="1A4378"/>
                </a:solidFill>
                <a:latin typeface="Microsoft Sans Serif"/>
                <a:cs typeface="Microsoft Sans Serif"/>
              </a:rPr>
              <a:t>е</a:t>
            </a:r>
            <a:r>
              <a:rPr sz="2550" spc="204" dirty="0">
                <a:solidFill>
                  <a:srgbClr val="1A4378"/>
                </a:solidFill>
                <a:latin typeface="Microsoft Sans Serif"/>
                <a:cs typeface="Microsoft Sans Serif"/>
              </a:rPr>
              <a:t>н</a:t>
            </a:r>
            <a:r>
              <a:rPr sz="2550" spc="125" dirty="0">
                <a:solidFill>
                  <a:srgbClr val="1A4378"/>
                </a:solidFill>
                <a:latin typeface="Microsoft Sans Serif"/>
                <a:cs typeface="Microsoft Sans Serif"/>
              </a:rPr>
              <a:t>о</a:t>
            </a:r>
            <a:r>
              <a:rPr sz="2550" spc="75" dirty="0">
                <a:solidFill>
                  <a:srgbClr val="1A4378"/>
                </a:solidFill>
                <a:latin typeface="Microsoft Sans Serif"/>
                <a:cs typeface="Microsoft Sans Serif"/>
              </a:rPr>
              <a:t>к</a:t>
            </a:r>
            <a:endParaRPr sz="2550" dirty="0">
              <a:latin typeface="Microsoft Sans Serif"/>
              <a:cs typeface="Microsoft Sans Serif"/>
            </a:endParaRPr>
          </a:p>
          <a:p>
            <a:pPr marL="603250">
              <a:lnSpc>
                <a:spcPts val="2800"/>
              </a:lnSpc>
            </a:pPr>
            <a:r>
              <a:rPr sz="2550" spc="55" dirty="0">
                <a:solidFill>
                  <a:srgbClr val="1A4378"/>
                </a:solidFill>
                <a:latin typeface="Georgia"/>
                <a:cs typeface="Georgia"/>
              </a:rPr>
              <a:t>A</a:t>
            </a:r>
            <a:r>
              <a:rPr sz="2550" spc="65" dirty="0">
                <a:solidFill>
                  <a:srgbClr val="1A4378"/>
                </a:solidFill>
                <a:latin typeface="Georgia"/>
                <a:cs typeface="Georgia"/>
              </a:rPr>
              <a:t>n</a:t>
            </a:r>
            <a:r>
              <a:rPr sz="2550" spc="35" dirty="0">
                <a:solidFill>
                  <a:srgbClr val="1A4378"/>
                </a:solidFill>
                <a:latin typeface="Georgia"/>
                <a:cs typeface="Georgia"/>
              </a:rPr>
              <a:t>d</a:t>
            </a:r>
            <a:r>
              <a:rPr sz="2550" spc="215" dirty="0">
                <a:solidFill>
                  <a:srgbClr val="1A4378"/>
                </a:solidFill>
                <a:latin typeface="Georgia"/>
                <a:cs typeface="Georgia"/>
              </a:rPr>
              <a:t>r</a:t>
            </a:r>
            <a:r>
              <a:rPr sz="2550" spc="60" dirty="0">
                <a:solidFill>
                  <a:srgbClr val="1A4378"/>
                </a:solidFill>
                <a:latin typeface="Georgia"/>
                <a:cs typeface="Georgia"/>
              </a:rPr>
              <a:t>i</a:t>
            </a:r>
            <a:r>
              <a:rPr sz="2550" spc="100" dirty="0">
                <a:solidFill>
                  <a:srgbClr val="1A4378"/>
                </a:solidFill>
                <a:latin typeface="Georgia"/>
                <a:cs typeface="Georgia"/>
              </a:rPr>
              <a:t>y</a:t>
            </a:r>
            <a:r>
              <a:rPr sz="2550" spc="-160" dirty="0">
                <a:solidFill>
                  <a:srgbClr val="1A4378"/>
                </a:solidFill>
                <a:latin typeface="Georgia"/>
                <a:cs typeface="Georgia"/>
              </a:rPr>
              <a:t> </a:t>
            </a:r>
            <a:r>
              <a:rPr sz="2550" spc="15" dirty="0">
                <a:solidFill>
                  <a:srgbClr val="1A4378"/>
                </a:solidFill>
                <a:latin typeface="Georgia"/>
                <a:cs typeface="Georgia"/>
              </a:rPr>
              <a:t>B</a:t>
            </a:r>
            <a:r>
              <a:rPr sz="2550" spc="70" dirty="0">
                <a:solidFill>
                  <a:srgbClr val="1A4378"/>
                </a:solidFill>
                <a:latin typeface="Georgia"/>
                <a:cs typeface="Georgia"/>
              </a:rPr>
              <a:t>u</a:t>
            </a:r>
            <a:r>
              <a:rPr sz="2550" spc="220" dirty="0">
                <a:solidFill>
                  <a:srgbClr val="1A4378"/>
                </a:solidFill>
                <a:latin typeface="Georgia"/>
                <a:cs typeface="Georgia"/>
              </a:rPr>
              <a:t>r</a:t>
            </a:r>
            <a:r>
              <a:rPr sz="2550" spc="80" dirty="0">
                <a:solidFill>
                  <a:srgbClr val="1A4378"/>
                </a:solidFill>
                <a:latin typeface="Georgia"/>
                <a:cs typeface="Georgia"/>
              </a:rPr>
              <a:t>e</a:t>
            </a:r>
            <a:r>
              <a:rPr sz="2550" spc="65" dirty="0">
                <a:solidFill>
                  <a:srgbClr val="1A4378"/>
                </a:solidFill>
                <a:latin typeface="Georgia"/>
                <a:cs typeface="Georgia"/>
              </a:rPr>
              <a:t>n</a:t>
            </a:r>
            <a:r>
              <a:rPr sz="2550" spc="5" dirty="0">
                <a:solidFill>
                  <a:srgbClr val="1A4378"/>
                </a:solidFill>
                <a:latin typeface="Georgia"/>
                <a:cs typeface="Georgia"/>
              </a:rPr>
              <a:t>o</a:t>
            </a:r>
            <a:r>
              <a:rPr sz="2550" spc="215" dirty="0">
                <a:solidFill>
                  <a:srgbClr val="1A4378"/>
                </a:solidFill>
                <a:latin typeface="Georgia"/>
                <a:cs typeface="Georgia"/>
              </a:rPr>
              <a:t>k</a:t>
            </a:r>
            <a:endParaRPr sz="2550" dirty="0">
              <a:latin typeface="Georgia"/>
              <a:cs typeface="Georgia"/>
            </a:endParaRPr>
          </a:p>
          <a:p>
            <a:pPr marL="37465" marR="30480" algn="ctr">
              <a:lnSpc>
                <a:spcPct val="121700"/>
              </a:lnSpc>
              <a:spcBef>
                <a:spcPts val="565"/>
              </a:spcBef>
            </a:pPr>
            <a:r>
              <a:rPr sz="1700" spc="-140" dirty="0">
                <a:solidFill>
                  <a:srgbClr val="1D1D1B"/>
                </a:solidFill>
                <a:latin typeface="Microsoft Sans Serif"/>
                <a:cs typeface="Microsoft Sans Serif"/>
              </a:rPr>
              <a:t>С</a:t>
            </a:r>
            <a:r>
              <a:rPr sz="1700" spc="125" dirty="0">
                <a:solidFill>
                  <a:srgbClr val="1D1D1B"/>
                </a:solidFill>
                <a:latin typeface="Microsoft Sans Serif"/>
                <a:cs typeface="Microsoft Sans Serif"/>
              </a:rPr>
              <a:t>п</a:t>
            </a:r>
            <a:r>
              <a:rPr sz="1700" spc="55" dirty="0">
                <a:solidFill>
                  <a:srgbClr val="1D1D1B"/>
                </a:solidFill>
                <a:latin typeface="Microsoft Sans Serif"/>
                <a:cs typeface="Microsoft Sans Serif"/>
              </a:rPr>
              <a:t>і</a:t>
            </a:r>
            <a:r>
              <a:rPr sz="1700" spc="95" dirty="0">
                <a:solidFill>
                  <a:srgbClr val="1D1D1B"/>
                </a:solidFill>
                <a:latin typeface="Microsoft Sans Serif"/>
                <a:cs typeface="Microsoft Sans Serif"/>
              </a:rPr>
              <a:t>в</a:t>
            </a:r>
            <a:r>
              <a:rPr sz="1700" spc="10" dirty="0">
                <a:solidFill>
                  <a:srgbClr val="1D1D1B"/>
                </a:solidFill>
                <a:latin typeface="Microsoft Sans Serif"/>
                <a:cs typeface="Microsoft Sans Serif"/>
              </a:rPr>
              <a:t>з</a:t>
            </a:r>
            <a:r>
              <a:rPr sz="1700" spc="5" dirty="0">
                <a:solidFill>
                  <a:srgbClr val="1D1D1B"/>
                </a:solidFill>
                <a:latin typeface="Microsoft Sans Serif"/>
                <a:cs typeface="Microsoft Sans Serif"/>
              </a:rPr>
              <a:t>а</a:t>
            </a:r>
            <a:r>
              <a:rPr sz="1700" spc="65" dirty="0">
                <a:solidFill>
                  <a:srgbClr val="1D1D1B"/>
                </a:solidFill>
                <a:latin typeface="Microsoft Sans Serif"/>
                <a:cs typeface="Microsoft Sans Serif"/>
              </a:rPr>
              <a:t>сн</a:t>
            </a:r>
            <a:r>
              <a:rPr sz="1700" spc="100" dirty="0">
                <a:solidFill>
                  <a:srgbClr val="1D1D1B"/>
                </a:solidFill>
                <a:latin typeface="Microsoft Sans Serif"/>
                <a:cs typeface="Microsoft Sans Serif"/>
              </a:rPr>
              <a:t>о</a:t>
            </a:r>
            <a:r>
              <a:rPr sz="1700" spc="90" dirty="0">
                <a:solidFill>
                  <a:srgbClr val="1D1D1B"/>
                </a:solidFill>
                <a:latin typeface="Microsoft Sans Serif"/>
                <a:cs typeface="Microsoft Sans Serif"/>
              </a:rPr>
              <a:t>в</a:t>
            </a:r>
            <a:r>
              <a:rPr sz="1700" spc="155" dirty="0">
                <a:solidFill>
                  <a:srgbClr val="1D1D1B"/>
                </a:solidFill>
                <a:latin typeface="Microsoft Sans Serif"/>
                <a:cs typeface="Microsoft Sans Serif"/>
              </a:rPr>
              <a:t>ни</a:t>
            </a:r>
            <a:r>
              <a:rPr sz="1700" spc="65" dirty="0">
                <a:solidFill>
                  <a:srgbClr val="1D1D1B"/>
                </a:solidFill>
                <a:latin typeface="Microsoft Sans Serif"/>
                <a:cs typeface="Microsoft Sans Serif"/>
              </a:rPr>
              <a:t>к</a:t>
            </a:r>
            <a:r>
              <a:rPr sz="1700" spc="-120" dirty="0">
                <a:solidFill>
                  <a:srgbClr val="1D1D1B"/>
                </a:solidFill>
                <a:latin typeface="Microsoft Sans Serif"/>
                <a:cs typeface="Microsoft Sans Serif"/>
              </a:rPr>
              <a:t> </a:t>
            </a:r>
            <a:r>
              <a:rPr sz="1700" spc="40" dirty="0">
                <a:solidFill>
                  <a:srgbClr val="1D1D1B"/>
                </a:solidFill>
                <a:latin typeface="Microsoft Sans Serif"/>
                <a:cs typeface="Microsoft Sans Serif"/>
              </a:rPr>
              <a:t>т</a:t>
            </a:r>
            <a:r>
              <a:rPr sz="1700" spc="75" dirty="0">
                <a:solidFill>
                  <a:srgbClr val="1D1D1B"/>
                </a:solidFill>
                <a:latin typeface="Microsoft Sans Serif"/>
                <a:cs typeface="Microsoft Sans Serif"/>
              </a:rPr>
              <a:t>ур</a:t>
            </a:r>
            <a:r>
              <a:rPr sz="1700" spc="155" dirty="0">
                <a:solidFill>
                  <a:srgbClr val="1D1D1B"/>
                </a:solidFill>
                <a:latin typeface="Microsoft Sans Serif"/>
                <a:cs typeface="Microsoft Sans Serif"/>
              </a:rPr>
              <a:t>и</a:t>
            </a:r>
            <a:r>
              <a:rPr sz="1700" spc="10" dirty="0">
                <a:solidFill>
                  <a:srgbClr val="1D1D1B"/>
                </a:solidFill>
                <a:latin typeface="Microsoft Sans Serif"/>
                <a:cs typeface="Microsoft Sans Serif"/>
              </a:rPr>
              <a:t>ст</a:t>
            </a:r>
            <a:r>
              <a:rPr sz="1700" spc="155" dirty="0">
                <a:solidFill>
                  <a:srgbClr val="1D1D1B"/>
                </a:solidFill>
                <a:latin typeface="Microsoft Sans Serif"/>
                <a:cs typeface="Microsoft Sans Serif"/>
              </a:rPr>
              <a:t>и</a:t>
            </a:r>
            <a:r>
              <a:rPr sz="1700" spc="145" dirty="0">
                <a:solidFill>
                  <a:srgbClr val="1D1D1B"/>
                </a:solidFill>
                <a:latin typeface="Microsoft Sans Serif"/>
                <a:cs typeface="Microsoft Sans Serif"/>
              </a:rPr>
              <a:t>ч</a:t>
            </a:r>
            <a:r>
              <a:rPr sz="1700" spc="155" dirty="0">
                <a:solidFill>
                  <a:srgbClr val="1D1D1B"/>
                </a:solidFill>
                <a:latin typeface="Microsoft Sans Serif"/>
                <a:cs typeface="Microsoft Sans Serif"/>
              </a:rPr>
              <a:t>н</a:t>
            </a:r>
            <a:r>
              <a:rPr sz="1700" spc="95" dirty="0">
                <a:solidFill>
                  <a:srgbClr val="1D1D1B"/>
                </a:solidFill>
                <a:latin typeface="Microsoft Sans Serif"/>
                <a:cs typeface="Microsoft Sans Serif"/>
              </a:rPr>
              <a:t>ог</a:t>
            </a:r>
            <a:r>
              <a:rPr sz="1700" spc="65" dirty="0">
                <a:solidFill>
                  <a:srgbClr val="1D1D1B"/>
                </a:solidFill>
                <a:latin typeface="Microsoft Sans Serif"/>
                <a:cs typeface="Microsoft Sans Serif"/>
              </a:rPr>
              <a:t>о  </a:t>
            </a:r>
            <a:r>
              <a:rPr sz="2550" spc="67" baseline="-8169" dirty="0">
                <a:solidFill>
                  <a:srgbClr val="1D1D1B"/>
                </a:solidFill>
                <a:latin typeface="Microsoft Sans Serif"/>
                <a:cs typeface="Microsoft Sans Serif"/>
              </a:rPr>
              <a:t>стартапу</a:t>
            </a:r>
            <a:r>
              <a:rPr sz="2550" spc="-172" baseline="-8169" dirty="0">
                <a:solidFill>
                  <a:srgbClr val="1D1D1B"/>
                </a:solidFill>
                <a:latin typeface="Microsoft Sans Serif"/>
                <a:cs typeface="Microsoft Sans Serif"/>
              </a:rPr>
              <a:t> </a:t>
            </a:r>
            <a:r>
              <a:rPr sz="1700" spc="40" dirty="0">
                <a:solidFill>
                  <a:srgbClr val="1D1D1B"/>
                </a:solidFill>
                <a:latin typeface="Microsoft Sans Serif"/>
                <a:cs typeface="Microsoft Sans Serif"/>
              </a:rPr>
              <a:t>TripMyDream</a:t>
            </a:r>
            <a:r>
              <a:rPr sz="1700" spc="-114" dirty="0">
                <a:solidFill>
                  <a:srgbClr val="1D1D1B"/>
                </a:solidFill>
                <a:latin typeface="Microsoft Sans Serif"/>
                <a:cs typeface="Microsoft Sans Serif"/>
              </a:rPr>
              <a:t> </a:t>
            </a:r>
            <a:r>
              <a:rPr sz="1700" spc="170" dirty="0">
                <a:solidFill>
                  <a:srgbClr val="1D1D1B"/>
                </a:solidFill>
                <a:latin typeface="Microsoft Sans Serif"/>
                <a:cs typeface="Microsoft Sans Serif"/>
              </a:rPr>
              <a:t>/</a:t>
            </a:r>
            <a:r>
              <a:rPr sz="1700" spc="-110" dirty="0">
                <a:solidFill>
                  <a:srgbClr val="1D1D1B"/>
                </a:solidFill>
                <a:latin typeface="Microsoft Sans Serif"/>
                <a:cs typeface="Microsoft Sans Serif"/>
              </a:rPr>
              <a:t> </a:t>
            </a:r>
            <a:r>
              <a:rPr sz="1700" b="1" i="1" dirty="0">
                <a:solidFill>
                  <a:srgbClr val="1D1D1B"/>
                </a:solidFill>
                <a:latin typeface="Arial"/>
                <a:cs typeface="Arial"/>
              </a:rPr>
              <a:t>Co-founder of  the travel startup TripMyDream</a:t>
            </a:r>
            <a:endParaRPr sz="1700" dirty="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323816" y="1904968"/>
            <a:ext cx="3236864" cy="2942528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5110643" y="4951337"/>
            <a:ext cx="3956050" cy="19812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8255" algn="ctr">
              <a:lnSpc>
                <a:spcPts val="2800"/>
              </a:lnSpc>
              <a:spcBef>
                <a:spcPts val="105"/>
              </a:spcBef>
            </a:pPr>
            <a:r>
              <a:rPr sz="2550" spc="5" dirty="0">
                <a:solidFill>
                  <a:srgbClr val="1A4378"/>
                </a:solidFill>
                <a:latin typeface="Microsoft Sans Serif"/>
                <a:cs typeface="Microsoft Sans Serif"/>
              </a:rPr>
              <a:t>О</a:t>
            </a:r>
            <a:r>
              <a:rPr sz="2550" spc="20" dirty="0">
                <a:solidFill>
                  <a:srgbClr val="1A4378"/>
                </a:solidFill>
                <a:latin typeface="Microsoft Sans Serif"/>
                <a:cs typeface="Microsoft Sans Serif"/>
              </a:rPr>
              <a:t>ле</a:t>
            </a:r>
            <a:r>
              <a:rPr sz="2550" spc="200" dirty="0">
                <a:solidFill>
                  <a:srgbClr val="1A4378"/>
                </a:solidFill>
                <a:latin typeface="Microsoft Sans Serif"/>
                <a:cs typeface="Microsoft Sans Serif"/>
              </a:rPr>
              <a:t>н</a:t>
            </a:r>
            <a:r>
              <a:rPr sz="2550" spc="15" dirty="0">
                <a:solidFill>
                  <a:srgbClr val="1A4378"/>
                </a:solidFill>
                <a:latin typeface="Microsoft Sans Serif"/>
                <a:cs typeface="Microsoft Sans Serif"/>
              </a:rPr>
              <a:t>а</a:t>
            </a:r>
            <a:r>
              <a:rPr sz="2550" spc="-220" dirty="0">
                <a:solidFill>
                  <a:srgbClr val="1A4378"/>
                </a:solidFill>
                <a:latin typeface="Microsoft Sans Serif"/>
                <a:cs typeface="Microsoft Sans Serif"/>
              </a:rPr>
              <a:t> </a:t>
            </a:r>
            <a:r>
              <a:rPr sz="2550" spc="-125" dirty="0">
                <a:solidFill>
                  <a:srgbClr val="1A4378"/>
                </a:solidFill>
                <a:latin typeface="Microsoft Sans Serif"/>
                <a:cs typeface="Microsoft Sans Serif"/>
              </a:rPr>
              <a:t>К</a:t>
            </a:r>
            <a:r>
              <a:rPr sz="2550" spc="125" dirty="0">
                <a:solidFill>
                  <a:srgbClr val="1A4378"/>
                </a:solidFill>
                <a:latin typeface="Microsoft Sans Serif"/>
                <a:cs typeface="Microsoft Sans Serif"/>
              </a:rPr>
              <a:t>о</a:t>
            </a:r>
            <a:r>
              <a:rPr sz="2550" dirty="0">
                <a:solidFill>
                  <a:srgbClr val="1A4378"/>
                </a:solidFill>
                <a:latin typeface="Microsoft Sans Serif"/>
                <a:cs typeface="Microsoft Sans Serif"/>
              </a:rPr>
              <a:t>с</a:t>
            </a:r>
            <a:r>
              <a:rPr sz="2550" spc="-5" dirty="0">
                <a:solidFill>
                  <a:srgbClr val="1A4378"/>
                </a:solidFill>
                <a:latin typeface="Microsoft Sans Serif"/>
                <a:cs typeface="Microsoft Sans Serif"/>
              </a:rPr>
              <a:t>т</a:t>
            </a:r>
            <a:r>
              <a:rPr sz="2550" spc="20" dirty="0">
                <a:solidFill>
                  <a:srgbClr val="1A4378"/>
                </a:solidFill>
                <a:latin typeface="Microsoft Sans Serif"/>
                <a:cs typeface="Microsoft Sans Serif"/>
              </a:rPr>
              <a:t>е</a:t>
            </a:r>
            <a:r>
              <a:rPr sz="2550" spc="110" dirty="0">
                <a:solidFill>
                  <a:srgbClr val="1A4378"/>
                </a:solidFill>
                <a:latin typeface="Microsoft Sans Serif"/>
                <a:cs typeface="Microsoft Sans Serif"/>
              </a:rPr>
              <a:t>в</a:t>
            </a:r>
            <a:r>
              <a:rPr sz="2550" spc="210" dirty="0">
                <a:solidFill>
                  <a:srgbClr val="1A4378"/>
                </a:solidFill>
                <a:latin typeface="Microsoft Sans Serif"/>
                <a:cs typeface="Microsoft Sans Serif"/>
              </a:rPr>
              <a:t>и</a:t>
            </a:r>
            <a:r>
              <a:rPr sz="2550" spc="204" dirty="0">
                <a:solidFill>
                  <a:srgbClr val="1A4378"/>
                </a:solidFill>
                <a:latin typeface="Microsoft Sans Serif"/>
                <a:cs typeface="Microsoft Sans Serif"/>
              </a:rPr>
              <a:t>ч</a:t>
            </a:r>
            <a:endParaRPr sz="2550" dirty="0">
              <a:latin typeface="Microsoft Sans Serif"/>
              <a:cs typeface="Microsoft Sans Serif"/>
            </a:endParaRPr>
          </a:p>
          <a:p>
            <a:pPr marR="8255" algn="ctr">
              <a:lnSpc>
                <a:spcPts val="2800"/>
              </a:lnSpc>
            </a:pPr>
            <a:r>
              <a:rPr sz="2550" spc="10" dirty="0">
                <a:solidFill>
                  <a:srgbClr val="1A4378"/>
                </a:solidFill>
                <a:latin typeface="Georgia"/>
                <a:cs typeface="Georgia"/>
              </a:rPr>
              <a:t>O</a:t>
            </a:r>
            <a:r>
              <a:rPr sz="2550" spc="70" dirty="0">
                <a:solidFill>
                  <a:srgbClr val="1A4378"/>
                </a:solidFill>
                <a:latin typeface="Georgia"/>
                <a:cs typeface="Georgia"/>
              </a:rPr>
              <a:t>l</a:t>
            </a:r>
            <a:r>
              <a:rPr sz="2550" spc="85" dirty="0">
                <a:solidFill>
                  <a:srgbClr val="1A4378"/>
                </a:solidFill>
                <a:latin typeface="Georgia"/>
                <a:cs typeface="Georgia"/>
              </a:rPr>
              <a:t>e</a:t>
            </a:r>
            <a:r>
              <a:rPr sz="2550" spc="65" dirty="0">
                <a:solidFill>
                  <a:srgbClr val="1A4378"/>
                </a:solidFill>
                <a:latin typeface="Georgia"/>
                <a:cs typeface="Georgia"/>
              </a:rPr>
              <a:t>n</a:t>
            </a:r>
            <a:r>
              <a:rPr sz="2550" spc="114" dirty="0">
                <a:solidFill>
                  <a:srgbClr val="1A4378"/>
                </a:solidFill>
                <a:latin typeface="Georgia"/>
                <a:cs typeface="Georgia"/>
              </a:rPr>
              <a:t>a</a:t>
            </a:r>
            <a:r>
              <a:rPr sz="2550" spc="-155" dirty="0">
                <a:solidFill>
                  <a:srgbClr val="1A4378"/>
                </a:solidFill>
                <a:latin typeface="Georgia"/>
                <a:cs typeface="Georgia"/>
              </a:rPr>
              <a:t> </a:t>
            </a:r>
            <a:r>
              <a:rPr sz="2550" spc="100" dirty="0">
                <a:solidFill>
                  <a:srgbClr val="1A4378"/>
                </a:solidFill>
                <a:latin typeface="Georgia"/>
                <a:cs typeface="Georgia"/>
              </a:rPr>
              <a:t>K</a:t>
            </a:r>
            <a:r>
              <a:rPr sz="2550" spc="5" dirty="0">
                <a:solidFill>
                  <a:srgbClr val="1A4378"/>
                </a:solidFill>
                <a:latin typeface="Georgia"/>
                <a:cs typeface="Georgia"/>
              </a:rPr>
              <a:t>os</a:t>
            </a:r>
            <a:r>
              <a:rPr sz="2550" spc="120" dirty="0">
                <a:solidFill>
                  <a:srgbClr val="1A4378"/>
                </a:solidFill>
                <a:latin typeface="Georgia"/>
                <a:cs typeface="Georgia"/>
              </a:rPr>
              <a:t>t</a:t>
            </a:r>
            <a:r>
              <a:rPr sz="2550" spc="85" dirty="0">
                <a:solidFill>
                  <a:srgbClr val="1A4378"/>
                </a:solidFill>
                <a:latin typeface="Georgia"/>
                <a:cs typeface="Georgia"/>
              </a:rPr>
              <a:t>ev</a:t>
            </a:r>
            <a:r>
              <a:rPr sz="2550" spc="95" dirty="0">
                <a:solidFill>
                  <a:srgbClr val="1A4378"/>
                </a:solidFill>
                <a:latin typeface="Georgia"/>
                <a:cs typeface="Georgia"/>
              </a:rPr>
              <a:t>y</a:t>
            </a:r>
            <a:r>
              <a:rPr sz="2550" spc="70" dirty="0">
                <a:solidFill>
                  <a:srgbClr val="1A4378"/>
                </a:solidFill>
                <a:latin typeface="Georgia"/>
                <a:cs typeface="Georgia"/>
              </a:rPr>
              <a:t>c</a:t>
            </a:r>
            <a:r>
              <a:rPr sz="2550" spc="90" dirty="0">
                <a:solidFill>
                  <a:srgbClr val="1A4378"/>
                </a:solidFill>
                <a:latin typeface="Georgia"/>
                <a:cs typeface="Georgia"/>
              </a:rPr>
              <a:t>h</a:t>
            </a:r>
            <a:endParaRPr sz="2550" dirty="0">
              <a:latin typeface="Georgia"/>
              <a:cs typeface="Georgia"/>
            </a:endParaRPr>
          </a:p>
          <a:p>
            <a:pPr algn="ctr">
              <a:lnSpc>
                <a:spcPct val="100000"/>
              </a:lnSpc>
              <a:spcBef>
                <a:spcPts val="185"/>
              </a:spcBef>
            </a:pPr>
            <a:r>
              <a:rPr sz="1700" spc="20" dirty="0">
                <a:solidFill>
                  <a:srgbClr val="1D1D1B"/>
                </a:solidFill>
                <a:latin typeface="Microsoft Sans Serif"/>
                <a:cs typeface="Microsoft Sans Serif"/>
              </a:rPr>
              <a:t>О</a:t>
            </a:r>
            <a:r>
              <a:rPr sz="1700" spc="30" dirty="0">
                <a:solidFill>
                  <a:srgbClr val="1D1D1B"/>
                </a:solidFill>
                <a:latin typeface="Microsoft Sans Serif"/>
                <a:cs typeface="Microsoft Sans Serif"/>
              </a:rPr>
              <a:t>л</a:t>
            </a:r>
            <a:r>
              <a:rPr sz="1700" spc="55" dirty="0">
                <a:solidFill>
                  <a:srgbClr val="1D1D1B"/>
                </a:solidFill>
                <a:latin typeface="Microsoft Sans Serif"/>
                <a:cs typeface="Microsoft Sans Serif"/>
              </a:rPr>
              <a:t>і</a:t>
            </a:r>
            <a:r>
              <a:rPr sz="1700" spc="75" dirty="0">
                <a:solidFill>
                  <a:srgbClr val="1D1D1B"/>
                </a:solidFill>
                <a:latin typeface="Microsoft Sans Serif"/>
                <a:cs typeface="Microsoft Sans Serif"/>
              </a:rPr>
              <a:t>м</a:t>
            </a:r>
            <a:r>
              <a:rPr sz="1700" spc="125" dirty="0">
                <a:solidFill>
                  <a:srgbClr val="1D1D1B"/>
                </a:solidFill>
                <a:latin typeface="Microsoft Sans Serif"/>
                <a:cs typeface="Microsoft Sans Serif"/>
              </a:rPr>
              <a:t>п</a:t>
            </a:r>
            <a:r>
              <a:rPr sz="1700" spc="55" dirty="0">
                <a:solidFill>
                  <a:srgbClr val="1D1D1B"/>
                </a:solidFill>
                <a:latin typeface="Microsoft Sans Serif"/>
                <a:cs typeface="Microsoft Sans Serif"/>
              </a:rPr>
              <a:t>і</a:t>
            </a:r>
            <a:r>
              <a:rPr sz="1700" spc="155" dirty="0">
                <a:solidFill>
                  <a:srgbClr val="1D1D1B"/>
                </a:solidFill>
                <a:latin typeface="Microsoft Sans Serif"/>
                <a:cs typeface="Microsoft Sans Serif"/>
              </a:rPr>
              <a:t>й</a:t>
            </a:r>
            <a:r>
              <a:rPr sz="1700" spc="55" dirty="0">
                <a:solidFill>
                  <a:srgbClr val="1D1D1B"/>
                </a:solidFill>
                <a:latin typeface="Microsoft Sans Serif"/>
                <a:cs typeface="Microsoft Sans Serif"/>
              </a:rPr>
              <a:t>сь</a:t>
            </a:r>
            <a:r>
              <a:rPr sz="1700" spc="65" dirty="0">
                <a:solidFill>
                  <a:srgbClr val="1D1D1B"/>
                </a:solidFill>
                <a:latin typeface="Microsoft Sans Serif"/>
                <a:cs typeface="Microsoft Sans Serif"/>
              </a:rPr>
              <a:t>к</a:t>
            </a:r>
            <a:r>
              <a:rPr sz="1700" spc="25" dirty="0">
                <a:solidFill>
                  <a:srgbClr val="1D1D1B"/>
                </a:solidFill>
                <a:latin typeface="Microsoft Sans Serif"/>
                <a:cs typeface="Microsoft Sans Serif"/>
              </a:rPr>
              <a:t>а</a:t>
            </a:r>
            <a:r>
              <a:rPr sz="1700" spc="-120" dirty="0">
                <a:solidFill>
                  <a:srgbClr val="1D1D1B"/>
                </a:solidFill>
                <a:latin typeface="Microsoft Sans Serif"/>
                <a:cs typeface="Microsoft Sans Serif"/>
              </a:rPr>
              <a:t> </a:t>
            </a:r>
            <a:r>
              <a:rPr sz="1700" spc="145" dirty="0">
                <a:solidFill>
                  <a:srgbClr val="1D1D1B"/>
                </a:solidFill>
                <a:latin typeface="Microsoft Sans Serif"/>
                <a:cs typeface="Microsoft Sans Serif"/>
              </a:rPr>
              <a:t>ч</a:t>
            </a:r>
            <a:r>
              <a:rPr sz="1700" spc="25" dirty="0">
                <a:solidFill>
                  <a:srgbClr val="1D1D1B"/>
                </a:solidFill>
                <a:latin typeface="Microsoft Sans Serif"/>
                <a:cs typeface="Microsoft Sans Serif"/>
              </a:rPr>
              <a:t>е</a:t>
            </a:r>
            <a:r>
              <a:rPr sz="1700" spc="75" dirty="0">
                <a:solidFill>
                  <a:srgbClr val="1D1D1B"/>
                </a:solidFill>
                <a:latin typeface="Microsoft Sans Serif"/>
                <a:cs typeface="Microsoft Sans Serif"/>
              </a:rPr>
              <a:t>м</a:t>
            </a:r>
            <a:r>
              <a:rPr sz="1700" spc="125" dirty="0">
                <a:solidFill>
                  <a:srgbClr val="1D1D1B"/>
                </a:solidFill>
                <a:latin typeface="Microsoft Sans Serif"/>
                <a:cs typeface="Microsoft Sans Serif"/>
              </a:rPr>
              <a:t>п</a:t>
            </a:r>
            <a:r>
              <a:rPr sz="1700" spc="55" dirty="0">
                <a:solidFill>
                  <a:srgbClr val="1D1D1B"/>
                </a:solidFill>
                <a:latin typeface="Microsoft Sans Serif"/>
                <a:cs typeface="Microsoft Sans Serif"/>
              </a:rPr>
              <a:t>і</a:t>
            </a:r>
            <a:r>
              <a:rPr sz="1700" spc="100" dirty="0">
                <a:solidFill>
                  <a:srgbClr val="1D1D1B"/>
                </a:solidFill>
                <a:latin typeface="Microsoft Sans Serif"/>
                <a:cs typeface="Microsoft Sans Serif"/>
              </a:rPr>
              <a:t>о</a:t>
            </a:r>
            <a:r>
              <a:rPr sz="1700" spc="150" dirty="0">
                <a:solidFill>
                  <a:srgbClr val="1D1D1B"/>
                </a:solidFill>
                <a:latin typeface="Microsoft Sans Serif"/>
                <a:cs typeface="Microsoft Sans Serif"/>
              </a:rPr>
              <a:t>н</a:t>
            </a:r>
            <a:r>
              <a:rPr sz="1700" spc="65" dirty="0">
                <a:solidFill>
                  <a:srgbClr val="1D1D1B"/>
                </a:solidFill>
                <a:latin typeface="Microsoft Sans Serif"/>
                <a:cs typeface="Microsoft Sans Serif"/>
              </a:rPr>
              <a:t>к</a:t>
            </a:r>
            <a:r>
              <a:rPr sz="1700" spc="20" dirty="0">
                <a:solidFill>
                  <a:srgbClr val="1D1D1B"/>
                </a:solidFill>
                <a:latin typeface="Microsoft Sans Serif"/>
                <a:cs typeface="Microsoft Sans Serif"/>
              </a:rPr>
              <a:t>а</a:t>
            </a:r>
            <a:r>
              <a:rPr sz="2550" spc="-165" baseline="8169" dirty="0">
                <a:solidFill>
                  <a:srgbClr val="1D1D1B"/>
                </a:solidFill>
                <a:latin typeface="Microsoft Sans Serif"/>
                <a:cs typeface="Microsoft Sans Serif"/>
              </a:rPr>
              <a:t>,</a:t>
            </a:r>
            <a:r>
              <a:rPr sz="2550" spc="-179" baseline="8169" dirty="0">
                <a:solidFill>
                  <a:srgbClr val="1D1D1B"/>
                </a:solidFill>
                <a:latin typeface="Microsoft Sans Serif"/>
                <a:cs typeface="Microsoft Sans Serif"/>
              </a:rPr>
              <a:t> </a:t>
            </a:r>
            <a:r>
              <a:rPr sz="1700" spc="10" dirty="0">
                <a:solidFill>
                  <a:srgbClr val="1D1D1B"/>
                </a:solidFill>
                <a:latin typeface="Microsoft Sans Serif"/>
                <a:cs typeface="Microsoft Sans Serif"/>
              </a:rPr>
              <a:t>з</a:t>
            </a:r>
            <a:r>
              <a:rPr sz="1700" spc="5" dirty="0">
                <a:solidFill>
                  <a:srgbClr val="1D1D1B"/>
                </a:solidFill>
                <a:latin typeface="Microsoft Sans Serif"/>
                <a:cs typeface="Microsoft Sans Serif"/>
              </a:rPr>
              <a:t>асл</a:t>
            </a:r>
            <a:r>
              <a:rPr sz="1700" spc="50" dirty="0">
                <a:solidFill>
                  <a:srgbClr val="1D1D1B"/>
                </a:solidFill>
                <a:latin typeface="Microsoft Sans Serif"/>
                <a:cs typeface="Microsoft Sans Serif"/>
              </a:rPr>
              <a:t>уж</a:t>
            </a:r>
            <a:r>
              <a:rPr sz="1700" spc="45" dirty="0">
                <a:solidFill>
                  <a:srgbClr val="1D1D1B"/>
                </a:solidFill>
                <a:latin typeface="Microsoft Sans Serif"/>
                <a:cs typeface="Microsoft Sans Serif"/>
              </a:rPr>
              <a:t>е</a:t>
            </a:r>
            <a:r>
              <a:rPr sz="1700" spc="155" dirty="0">
                <a:solidFill>
                  <a:srgbClr val="1D1D1B"/>
                </a:solidFill>
                <a:latin typeface="Microsoft Sans Serif"/>
                <a:cs typeface="Microsoft Sans Serif"/>
              </a:rPr>
              <a:t>ни</a:t>
            </a:r>
            <a:r>
              <a:rPr sz="1700" spc="160" dirty="0">
                <a:solidFill>
                  <a:srgbClr val="1D1D1B"/>
                </a:solidFill>
                <a:latin typeface="Microsoft Sans Serif"/>
                <a:cs typeface="Microsoft Sans Serif"/>
              </a:rPr>
              <a:t>й</a:t>
            </a:r>
            <a:endParaRPr sz="1700" dirty="0">
              <a:latin typeface="Microsoft Sans Serif"/>
              <a:cs typeface="Microsoft Sans Serif"/>
            </a:endParaRPr>
          </a:p>
          <a:p>
            <a:pPr marL="197485" marR="189865" algn="ctr">
              <a:lnSpc>
                <a:spcPct val="121700"/>
              </a:lnSpc>
              <a:spcBef>
                <a:spcPts val="110"/>
              </a:spcBef>
            </a:pPr>
            <a:r>
              <a:rPr sz="1700" spc="75" dirty="0">
                <a:solidFill>
                  <a:srgbClr val="1D1D1B"/>
                </a:solidFill>
                <a:latin typeface="Microsoft Sans Serif"/>
                <a:cs typeface="Microsoft Sans Serif"/>
              </a:rPr>
              <a:t>м</a:t>
            </a:r>
            <a:r>
              <a:rPr sz="1700" spc="20" dirty="0">
                <a:solidFill>
                  <a:srgbClr val="1D1D1B"/>
                </a:solidFill>
                <a:latin typeface="Microsoft Sans Serif"/>
                <a:cs typeface="Microsoft Sans Serif"/>
              </a:rPr>
              <a:t>а</a:t>
            </a:r>
            <a:r>
              <a:rPr sz="1700" spc="155" dirty="0">
                <a:solidFill>
                  <a:srgbClr val="1D1D1B"/>
                </a:solidFill>
                <a:latin typeface="Microsoft Sans Serif"/>
                <a:cs typeface="Microsoft Sans Serif"/>
              </a:rPr>
              <a:t>й</a:t>
            </a:r>
            <a:r>
              <a:rPr sz="1700" spc="-20" dirty="0">
                <a:solidFill>
                  <a:srgbClr val="1D1D1B"/>
                </a:solidFill>
                <a:latin typeface="Microsoft Sans Serif"/>
                <a:cs typeface="Microsoft Sans Serif"/>
              </a:rPr>
              <a:t>с</a:t>
            </a:r>
            <a:r>
              <a:rPr sz="1700" spc="40" dirty="0">
                <a:solidFill>
                  <a:srgbClr val="1D1D1B"/>
                </a:solidFill>
                <a:latin typeface="Microsoft Sans Serif"/>
                <a:cs typeface="Microsoft Sans Serif"/>
              </a:rPr>
              <a:t>т</a:t>
            </a:r>
            <a:r>
              <a:rPr sz="1700" spc="30" dirty="0">
                <a:solidFill>
                  <a:srgbClr val="1D1D1B"/>
                </a:solidFill>
                <a:latin typeface="Microsoft Sans Serif"/>
                <a:cs typeface="Microsoft Sans Serif"/>
              </a:rPr>
              <a:t>е</a:t>
            </a:r>
            <a:r>
              <a:rPr sz="1700" spc="114" dirty="0">
                <a:solidFill>
                  <a:srgbClr val="1D1D1B"/>
                </a:solidFill>
                <a:latin typeface="Microsoft Sans Serif"/>
                <a:cs typeface="Microsoft Sans Serif"/>
              </a:rPr>
              <a:t>р</a:t>
            </a:r>
            <a:r>
              <a:rPr sz="1700" spc="-120" dirty="0">
                <a:solidFill>
                  <a:srgbClr val="1D1D1B"/>
                </a:solidFill>
                <a:latin typeface="Microsoft Sans Serif"/>
                <a:cs typeface="Microsoft Sans Serif"/>
              </a:rPr>
              <a:t> </a:t>
            </a:r>
            <a:r>
              <a:rPr sz="1700" spc="55" dirty="0">
                <a:solidFill>
                  <a:srgbClr val="1D1D1B"/>
                </a:solidFill>
                <a:latin typeface="Microsoft Sans Serif"/>
                <a:cs typeface="Microsoft Sans Serif"/>
              </a:rPr>
              <a:t>сп</a:t>
            </a:r>
            <a:r>
              <a:rPr sz="1700" spc="95" dirty="0">
                <a:solidFill>
                  <a:srgbClr val="1D1D1B"/>
                </a:solidFill>
                <a:latin typeface="Microsoft Sans Serif"/>
                <a:cs typeface="Microsoft Sans Serif"/>
              </a:rPr>
              <a:t>о</a:t>
            </a:r>
            <a:r>
              <a:rPr sz="1700" spc="114" dirty="0">
                <a:solidFill>
                  <a:srgbClr val="1D1D1B"/>
                </a:solidFill>
                <a:latin typeface="Microsoft Sans Serif"/>
                <a:cs typeface="Microsoft Sans Serif"/>
              </a:rPr>
              <a:t>р</a:t>
            </a:r>
            <a:r>
              <a:rPr sz="1700" spc="40" dirty="0">
                <a:solidFill>
                  <a:srgbClr val="1D1D1B"/>
                </a:solidFill>
                <a:latin typeface="Microsoft Sans Serif"/>
                <a:cs typeface="Microsoft Sans Serif"/>
              </a:rPr>
              <a:t>т</a:t>
            </a:r>
            <a:r>
              <a:rPr sz="1700" spc="30" dirty="0">
                <a:solidFill>
                  <a:srgbClr val="1D1D1B"/>
                </a:solidFill>
                <a:latin typeface="Microsoft Sans Serif"/>
                <a:cs typeface="Microsoft Sans Serif"/>
              </a:rPr>
              <a:t>у</a:t>
            </a:r>
            <a:r>
              <a:rPr sz="1700" spc="-120" dirty="0">
                <a:solidFill>
                  <a:srgbClr val="1D1D1B"/>
                </a:solidFill>
                <a:latin typeface="Microsoft Sans Serif"/>
                <a:cs typeface="Microsoft Sans Serif"/>
              </a:rPr>
              <a:t> </a:t>
            </a:r>
            <a:r>
              <a:rPr sz="1700" spc="-15" dirty="0">
                <a:solidFill>
                  <a:srgbClr val="1D1D1B"/>
                </a:solidFill>
                <a:latin typeface="Microsoft Sans Serif"/>
                <a:cs typeface="Microsoft Sans Serif"/>
              </a:rPr>
              <a:t>У</a:t>
            </a:r>
            <a:r>
              <a:rPr sz="1700" spc="65" dirty="0">
                <a:solidFill>
                  <a:srgbClr val="1D1D1B"/>
                </a:solidFill>
                <a:latin typeface="Microsoft Sans Serif"/>
                <a:cs typeface="Microsoft Sans Serif"/>
              </a:rPr>
              <a:t>к</a:t>
            </a:r>
            <a:r>
              <a:rPr sz="1700" spc="110" dirty="0">
                <a:solidFill>
                  <a:srgbClr val="1D1D1B"/>
                </a:solidFill>
                <a:latin typeface="Microsoft Sans Serif"/>
                <a:cs typeface="Microsoft Sans Serif"/>
              </a:rPr>
              <a:t>р</a:t>
            </a:r>
            <a:r>
              <a:rPr sz="1700" spc="25" dirty="0">
                <a:solidFill>
                  <a:srgbClr val="1D1D1B"/>
                </a:solidFill>
                <a:latin typeface="Microsoft Sans Serif"/>
                <a:cs typeface="Microsoft Sans Serif"/>
              </a:rPr>
              <a:t>а</a:t>
            </a:r>
            <a:r>
              <a:rPr sz="1700" spc="50" dirty="0">
                <a:solidFill>
                  <a:srgbClr val="1D1D1B"/>
                </a:solidFill>
                <a:latin typeface="Microsoft Sans Serif"/>
                <a:cs typeface="Microsoft Sans Serif"/>
              </a:rPr>
              <a:t>ї</a:t>
            </a:r>
            <a:r>
              <a:rPr sz="1700" spc="155" dirty="0">
                <a:solidFill>
                  <a:srgbClr val="1D1D1B"/>
                </a:solidFill>
                <a:latin typeface="Microsoft Sans Serif"/>
                <a:cs typeface="Microsoft Sans Serif"/>
              </a:rPr>
              <a:t>н</a:t>
            </a:r>
            <a:r>
              <a:rPr sz="1700" spc="160" dirty="0">
                <a:solidFill>
                  <a:srgbClr val="1D1D1B"/>
                </a:solidFill>
                <a:latin typeface="Microsoft Sans Serif"/>
                <a:cs typeface="Microsoft Sans Serif"/>
              </a:rPr>
              <a:t>и</a:t>
            </a:r>
            <a:r>
              <a:rPr sz="1700" spc="-120" dirty="0">
                <a:solidFill>
                  <a:srgbClr val="1D1D1B"/>
                </a:solidFill>
                <a:latin typeface="Microsoft Sans Serif"/>
                <a:cs typeface="Microsoft Sans Serif"/>
              </a:rPr>
              <a:t> </a:t>
            </a:r>
            <a:r>
              <a:rPr sz="2550" spc="254" baseline="8169" dirty="0">
                <a:solidFill>
                  <a:srgbClr val="1D1D1B"/>
                </a:solidFill>
                <a:latin typeface="Microsoft Sans Serif"/>
                <a:cs typeface="Microsoft Sans Serif"/>
              </a:rPr>
              <a:t>/</a:t>
            </a:r>
            <a:r>
              <a:rPr sz="2550" spc="-179" baseline="8169" dirty="0">
                <a:solidFill>
                  <a:srgbClr val="1D1D1B"/>
                </a:solidFill>
                <a:latin typeface="Microsoft Sans Serif"/>
                <a:cs typeface="Microsoft Sans Serif"/>
              </a:rPr>
              <a:t> </a:t>
            </a:r>
            <a:r>
              <a:rPr sz="2550" b="1" i="1" baseline="8169" dirty="0">
                <a:solidFill>
                  <a:srgbClr val="1D1D1B"/>
                </a:solidFill>
                <a:latin typeface="Arial"/>
                <a:cs typeface="Arial"/>
              </a:rPr>
              <a:t>Olympic  </a:t>
            </a:r>
            <a:r>
              <a:rPr sz="1700" b="1" i="1" dirty="0">
                <a:solidFill>
                  <a:srgbClr val="1D1D1B"/>
                </a:solidFill>
                <a:latin typeface="Arial"/>
                <a:cs typeface="Arial"/>
              </a:rPr>
              <a:t>champion, Honored Master of Sports of  Ukraine</a:t>
            </a:r>
            <a:endParaRPr sz="1700" dirty="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376751" y="1904968"/>
            <a:ext cx="3010274" cy="3010274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0178866" y="5071752"/>
            <a:ext cx="3746500" cy="13843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16535">
              <a:lnSpc>
                <a:spcPts val="2800"/>
              </a:lnSpc>
              <a:spcBef>
                <a:spcPts val="105"/>
              </a:spcBef>
            </a:pPr>
            <a:r>
              <a:rPr sz="2550" spc="-125" dirty="0">
                <a:solidFill>
                  <a:srgbClr val="1A4378"/>
                </a:solidFill>
                <a:latin typeface="Microsoft Sans Serif"/>
                <a:cs typeface="Microsoft Sans Serif"/>
              </a:rPr>
              <a:t>К</a:t>
            </a:r>
            <a:r>
              <a:rPr sz="2550" spc="125" dirty="0">
                <a:solidFill>
                  <a:srgbClr val="1A4378"/>
                </a:solidFill>
                <a:latin typeface="Microsoft Sans Serif"/>
                <a:cs typeface="Microsoft Sans Serif"/>
              </a:rPr>
              <a:t>о</a:t>
            </a:r>
            <a:r>
              <a:rPr sz="2550" dirty="0">
                <a:solidFill>
                  <a:srgbClr val="1A4378"/>
                </a:solidFill>
                <a:latin typeface="Microsoft Sans Serif"/>
                <a:cs typeface="Microsoft Sans Serif"/>
              </a:rPr>
              <a:t>с</a:t>
            </a:r>
            <a:r>
              <a:rPr sz="2550" spc="-5" dirty="0">
                <a:solidFill>
                  <a:srgbClr val="1A4378"/>
                </a:solidFill>
                <a:latin typeface="Microsoft Sans Serif"/>
                <a:cs typeface="Microsoft Sans Serif"/>
              </a:rPr>
              <a:t>т</a:t>
            </a:r>
            <a:r>
              <a:rPr sz="2550" spc="45" dirty="0">
                <a:solidFill>
                  <a:srgbClr val="1A4378"/>
                </a:solidFill>
                <a:latin typeface="Microsoft Sans Serif"/>
                <a:cs typeface="Microsoft Sans Serif"/>
              </a:rPr>
              <a:t>я</a:t>
            </a:r>
            <a:r>
              <a:rPr sz="2550" spc="204" dirty="0">
                <a:solidFill>
                  <a:srgbClr val="1A4378"/>
                </a:solidFill>
                <a:latin typeface="Microsoft Sans Serif"/>
                <a:cs typeface="Microsoft Sans Serif"/>
              </a:rPr>
              <a:t>н</a:t>
            </a:r>
            <a:r>
              <a:rPr sz="2550" spc="40" dirty="0">
                <a:solidFill>
                  <a:srgbClr val="1A4378"/>
                </a:solidFill>
                <a:latin typeface="Microsoft Sans Serif"/>
                <a:cs typeface="Microsoft Sans Serif"/>
              </a:rPr>
              <a:t>т</a:t>
            </a:r>
            <a:r>
              <a:rPr sz="2550" spc="215" dirty="0">
                <a:solidFill>
                  <a:srgbClr val="1A4378"/>
                </a:solidFill>
                <a:latin typeface="Microsoft Sans Serif"/>
                <a:cs typeface="Microsoft Sans Serif"/>
              </a:rPr>
              <a:t>и</a:t>
            </a:r>
            <a:r>
              <a:rPr sz="2550" spc="204" dirty="0">
                <a:solidFill>
                  <a:srgbClr val="1A4378"/>
                </a:solidFill>
                <a:latin typeface="Microsoft Sans Serif"/>
                <a:cs typeface="Microsoft Sans Serif"/>
              </a:rPr>
              <a:t>н</a:t>
            </a:r>
            <a:r>
              <a:rPr sz="2550" spc="-220" dirty="0">
                <a:solidFill>
                  <a:srgbClr val="1A4378"/>
                </a:solidFill>
                <a:latin typeface="Microsoft Sans Serif"/>
                <a:cs typeface="Microsoft Sans Serif"/>
              </a:rPr>
              <a:t> </a:t>
            </a:r>
            <a:r>
              <a:rPr sz="2550" spc="190" dirty="0">
                <a:solidFill>
                  <a:srgbClr val="1A4378"/>
                </a:solidFill>
                <a:latin typeface="Microsoft Sans Serif"/>
                <a:cs typeface="Microsoft Sans Serif"/>
              </a:rPr>
              <a:t>М</a:t>
            </a:r>
            <a:r>
              <a:rPr sz="2550" spc="10" dirty="0">
                <a:solidFill>
                  <a:srgbClr val="1A4378"/>
                </a:solidFill>
                <a:latin typeface="Microsoft Sans Serif"/>
                <a:cs typeface="Microsoft Sans Serif"/>
              </a:rPr>
              <a:t>а</a:t>
            </a:r>
            <a:r>
              <a:rPr sz="2550" spc="75" dirty="0">
                <a:solidFill>
                  <a:srgbClr val="1A4378"/>
                </a:solidFill>
                <a:latin typeface="Microsoft Sans Serif"/>
                <a:cs typeface="Microsoft Sans Serif"/>
              </a:rPr>
              <a:t>к</a:t>
            </a:r>
            <a:r>
              <a:rPr sz="2550" spc="10" dirty="0">
                <a:solidFill>
                  <a:srgbClr val="1A4378"/>
                </a:solidFill>
                <a:latin typeface="Microsoft Sans Serif"/>
                <a:cs typeface="Microsoft Sans Serif"/>
              </a:rPr>
              <a:t>а</a:t>
            </a:r>
            <a:r>
              <a:rPr sz="2550" spc="150" dirty="0">
                <a:solidFill>
                  <a:srgbClr val="1A4378"/>
                </a:solidFill>
                <a:latin typeface="Microsoft Sans Serif"/>
                <a:cs typeface="Microsoft Sans Serif"/>
              </a:rPr>
              <a:t>р</a:t>
            </a:r>
            <a:r>
              <a:rPr sz="2550" spc="120" dirty="0">
                <a:solidFill>
                  <a:srgbClr val="1A4378"/>
                </a:solidFill>
                <a:latin typeface="Microsoft Sans Serif"/>
                <a:cs typeface="Microsoft Sans Serif"/>
              </a:rPr>
              <a:t>о</a:t>
            </a:r>
            <a:r>
              <a:rPr sz="2550" spc="114" dirty="0">
                <a:solidFill>
                  <a:srgbClr val="1A4378"/>
                </a:solidFill>
                <a:latin typeface="Microsoft Sans Serif"/>
                <a:cs typeface="Microsoft Sans Serif"/>
              </a:rPr>
              <a:t>в</a:t>
            </a:r>
            <a:endParaRPr sz="2550" dirty="0">
              <a:latin typeface="Microsoft Sans Serif"/>
              <a:cs typeface="Microsoft Sans Serif"/>
            </a:endParaRPr>
          </a:p>
          <a:p>
            <a:pPr marL="282575">
              <a:lnSpc>
                <a:spcPts val="2800"/>
              </a:lnSpc>
            </a:pPr>
            <a:r>
              <a:rPr sz="2550" spc="100" dirty="0">
                <a:solidFill>
                  <a:srgbClr val="1A4378"/>
                </a:solidFill>
                <a:latin typeface="Georgia"/>
                <a:cs typeface="Georgia"/>
              </a:rPr>
              <a:t>K</a:t>
            </a:r>
            <a:r>
              <a:rPr sz="2550" spc="5" dirty="0">
                <a:solidFill>
                  <a:srgbClr val="1A4378"/>
                </a:solidFill>
                <a:latin typeface="Georgia"/>
                <a:cs typeface="Georgia"/>
              </a:rPr>
              <a:t>os</a:t>
            </a:r>
            <a:r>
              <a:rPr sz="2550" spc="120" dirty="0">
                <a:solidFill>
                  <a:srgbClr val="1A4378"/>
                </a:solidFill>
                <a:latin typeface="Georgia"/>
                <a:cs typeface="Georgia"/>
              </a:rPr>
              <a:t>t</a:t>
            </a:r>
            <a:r>
              <a:rPr sz="2550" spc="60" dirty="0">
                <a:solidFill>
                  <a:srgbClr val="1A4378"/>
                </a:solidFill>
                <a:latin typeface="Georgia"/>
                <a:cs typeface="Georgia"/>
              </a:rPr>
              <a:t>i</a:t>
            </a:r>
            <a:r>
              <a:rPr sz="2550" spc="114" dirty="0">
                <a:solidFill>
                  <a:srgbClr val="1A4378"/>
                </a:solidFill>
                <a:latin typeface="Georgia"/>
                <a:cs typeface="Georgia"/>
              </a:rPr>
              <a:t>a</a:t>
            </a:r>
            <a:r>
              <a:rPr sz="2550" spc="60" dirty="0">
                <a:solidFill>
                  <a:srgbClr val="1A4378"/>
                </a:solidFill>
                <a:latin typeface="Georgia"/>
                <a:cs typeface="Georgia"/>
              </a:rPr>
              <a:t>n</a:t>
            </a:r>
            <a:r>
              <a:rPr sz="2550" spc="125" dirty="0">
                <a:solidFill>
                  <a:srgbClr val="1A4378"/>
                </a:solidFill>
                <a:latin typeface="Georgia"/>
                <a:cs typeface="Georgia"/>
              </a:rPr>
              <a:t>t</a:t>
            </a:r>
            <a:r>
              <a:rPr sz="2550" spc="95" dirty="0">
                <a:solidFill>
                  <a:srgbClr val="1A4378"/>
                </a:solidFill>
                <a:latin typeface="Georgia"/>
                <a:cs typeface="Georgia"/>
              </a:rPr>
              <a:t>y</a:t>
            </a:r>
            <a:r>
              <a:rPr sz="2550" spc="65" dirty="0">
                <a:solidFill>
                  <a:srgbClr val="1A4378"/>
                </a:solidFill>
                <a:latin typeface="Georgia"/>
                <a:cs typeface="Georgia"/>
              </a:rPr>
              <a:t>n</a:t>
            </a:r>
            <a:r>
              <a:rPr sz="2550" spc="-155" dirty="0">
                <a:solidFill>
                  <a:srgbClr val="1A4378"/>
                </a:solidFill>
                <a:latin typeface="Georgia"/>
                <a:cs typeface="Georgia"/>
              </a:rPr>
              <a:t> </a:t>
            </a:r>
            <a:r>
              <a:rPr sz="2550" spc="-65" dirty="0">
                <a:solidFill>
                  <a:srgbClr val="1A4378"/>
                </a:solidFill>
                <a:latin typeface="Georgia"/>
                <a:cs typeface="Georgia"/>
              </a:rPr>
              <a:t>M</a:t>
            </a:r>
            <a:r>
              <a:rPr sz="2550" spc="-40" dirty="0">
                <a:solidFill>
                  <a:srgbClr val="1A4378"/>
                </a:solidFill>
                <a:latin typeface="Georgia"/>
                <a:cs typeface="Georgia"/>
              </a:rPr>
              <a:t>a</a:t>
            </a:r>
            <a:r>
              <a:rPr sz="2550" spc="165" dirty="0">
                <a:solidFill>
                  <a:srgbClr val="1A4378"/>
                </a:solidFill>
                <a:latin typeface="Georgia"/>
                <a:cs typeface="Georgia"/>
              </a:rPr>
              <a:t>ka</a:t>
            </a:r>
            <a:r>
              <a:rPr sz="2550" spc="220" dirty="0">
                <a:solidFill>
                  <a:srgbClr val="1A4378"/>
                </a:solidFill>
                <a:latin typeface="Georgia"/>
                <a:cs typeface="Georgia"/>
              </a:rPr>
              <a:t>r</a:t>
            </a:r>
            <a:r>
              <a:rPr sz="2550" spc="5" dirty="0">
                <a:solidFill>
                  <a:srgbClr val="1A4378"/>
                </a:solidFill>
                <a:latin typeface="Georgia"/>
                <a:cs typeface="Georgia"/>
              </a:rPr>
              <a:t>o</a:t>
            </a:r>
            <a:r>
              <a:rPr sz="2550" spc="90" dirty="0">
                <a:solidFill>
                  <a:srgbClr val="1A4378"/>
                </a:solidFill>
                <a:latin typeface="Georgia"/>
                <a:cs typeface="Georgia"/>
              </a:rPr>
              <a:t>v</a:t>
            </a:r>
            <a:endParaRPr sz="2550" dirty="0">
              <a:latin typeface="Georgia"/>
              <a:cs typeface="Georgia"/>
            </a:endParaRPr>
          </a:p>
          <a:p>
            <a:pPr algn="ctr">
              <a:lnSpc>
                <a:spcPct val="100000"/>
              </a:lnSpc>
              <a:spcBef>
                <a:spcPts val="680"/>
              </a:spcBef>
            </a:pPr>
            <a:r>
              <a:rPr sz="1700" spc="-60" dirty="0">
                <a:solidFill>
                  <a:srgbClr val="1D1D1B"/>
                </a:solidFill>
                <a:latin typeface="Microsoft Sans Serif"/>
                <a:cs typeface="Microsoft Sans Serif"/>
              </a:rPr>
              <a:t>Г</a:t>
            </a:r>
            <a:r>
              <a:rPr sz="1700" spc="25" dirty="0">
                <a:solidFill>
                  <a:srgbClr val="1D1D1B"/>
                </a:solidFill>
                <a:latin typeface="Microsoft Sans Serif"/>
                <a:cs typeface="Microsoft Sans Serif"/>
              </a:rPr>
              <a:t>е</a:t>
            </a:r>
            <a:r>
              <a:rPr sz="1700" spc="155" dirty="0">
                <a:solidFill>
                  <a:srgbClr val="1D1D1B"/>
                </a:solidFill>
                <a:latin typeface="Microsoft Sans Serif"/>
                <a:cs typeface="Microsoft Sans Serif"/>
              </a:rPr>
              <a:t>н</a:t>
            </a:r>
            <a:r>
              <a:rPr sz="1700" spc="25" dirty="0">
                <a:solidFill>
                  <a:srgbClr val="1D1D1B"/>
                </a:solidFill>
                <a:latin typeface="Microsoft Sans Serif"/>
                <a:cs typeface="Microsoft Sans Serif"/>
              </a:rPr>
              <a:t>е</a:t>
            </a:r>
            <a:r>
              <a:rPr sz="1700" spc="114" dirty="0">
                <a:solidFill>
                  <a:srgbClr val="1D1D1B"/>
                </a:solidFill>
                <a:latin typeface="Microsoft Sans Serif"/>
                <a:cs typeface="Microsoft Sans Serif"/>
              </a:rPr>
              <a:t>р</a:t>
            </a:r>
            <a:r>
              <a:rPr sz="1700" spc="20" dirty="0">
                <a:solidFill>
                  <a:srgbClr val="1D1D1B"/>
                </a:solidFill>
                <a:latin typeface="Microsoft Sans Serif"/>
                <a:cs typeface="Microsoft Sans Serif"/>
              </a:rPr>
              <a:t>а</a:t>
            </a:r>
            <a:r>
              <a:rPr sz="1700" spc="30" dirty="0">
                <a:solidFill>
                  <a:srgbClr val="1D1D1B"/>
                </a:solidFill>
                <a:latin typeface="Microsoft Sans Serif"/>
                <a:cs typeface="Microsoft Sans Serif"/>
              </a:rPr>
              <a:t>л</a:t>
            </a:r>
            <a:r>
              <a:rPr sz="1700" spc="130" dirty="0">
                <a:solidFill>
                  <a:srgbClr val="1D1D1B"/>
                </a:solidFill>
                <a:latin typeface="Microsoft Sans Serif"/>
                <a:cs typeface="Microsoft Sans Serif"/>
              </a:rPr>
              <a:t>ь</a:t>
            </a:r>
            <a:r>
              <a:rPr sz="1700" spc="155" dirty="0">
                <a:solidFill>
                  <a:srgbClr val="1D1D1B"/>
                </a:solidFill>
                <a:latin typeface="Microsoft Sans Serif"/>
                <a:cs typeface="Microsoft Sans Serif"/>
              </a:rPr>
              <a:t>ни</a:t>
            </a:r>
            <a:r>
              <a:rPr sz="1700" spc="160" dirty="0">
                <a:solidFill>
                  <a:srgbClr val="1D1D1B"/>
                </a:solidFill>
                <a:latin typeface="Microsoft Sans Serif"/>
                <a:cs typeface="Microsoft Sans Serif"/>
              </a:rPr>
              <a:t>й</a:t>
            </a:r>
            <a:r>
              <a:rPr sz="1700" spc="-120" dirty="0">
                <a:solidFill>
                  <a:srgbClr val="1D1D1B"/>
                </a:solidFill>
                <a:latin typeface="Microsoft Sans Serif"/>
                <a:cs typeface="Microsoft Sans Serif"/>
              </a:rPr>
              <a:t> </a:t>
            </a:r>
            <a:r>
              <a:rPr sz="1700" spc="5" dirty="0">
                <a:solidFill>
                  <a:srgbClr val="1D1D1B"/>
                </a:solidFill>
                <a:latin typeface="Microsoft Sans Serif"/>
                <a:cs typeface="Microsoft Sans Serif"/>
              </a:rPr>
              <a:t>д</a:t>
            </a:r>
            <a:r>
              <a:rPr sz="1700" spc="155" dirty="0">
                <a:solidFill>
                  <a:srgbClr val="1D1D1B"/>
                </a:solidFill>
                <a:latin typeface="Microsoft Sans Serif"/>
                <a:cs typeface="Microsoft Sans Serif"/>
              </a:rPr>
              <a:t>и</a:t>
            </a:r>
            <a:r>
              <a:rPr sz="1700" spc="114" dirty="0">
                <a:solidFill>
                  <a:srgbClr val="1D1D1B"/>
                </a:solidFill>
                <a:latin typeface="Microsoft Sans Serif"/>
                <a:cs typeface="Microsoft Sans Serif"/>
              </a:rPr>
              <a:t>р</a:t>
            </a:r>
            <a:r>
              <a:rPr sz="1700" spc="25" dirty="0">
                <a:solidFill>
                  <a:srgbClr val="1D1D1B"/>
                </a:solidFill>
                <a:latin typeface="Microsoft Sans Serif"/>
                <a:cs typeface="Microsoft Sans Serif"/>
              </a:rPr>
              <a:t>е</a:t>
            </a:r>
            <a:r>
              <a:rPr sz="1700" spc="65" dirty="0">
                <a:solidFill>
                  <a:srgbClr val="1D1D1B"/>
                </a:solidFill>
                <a:latin typeface="Microsoft Sans Serif"/>
                <a:cs typeface="Microsoft Sans Serif"/>
              </a:rPr>
              <a:t>к</a:t>
            </a:r>
            <a:r>
              <a:rPr sz="1700" spc="45" dirty="0">
                <a:solidFill>
                  <a:srgbClr val="1D1D1B"/>
                </a:solidFill>
                <a:latin typeface="Microsoft Sans Serif"/>
                <a:cs typeface="Microsoft Sans Serif"/>
              </a:rPr>
              <a:t>т</a:t>
            </a:r>
            <a:r>
              <a:rPr sz="1700" spc="95" dirty="0">
                <a:solidFill>
                  <a:srgbClr val="1D1D1B"/>
                </a:solidFill>
                <a:latin typeface="Microsoft Sans Serif"/>
                <a:cs typeface="Microsoft Sans Serif"/>
              </a:rPr>
              <a:t>о</a:t>
            </a:r>
            <a:r>
              <a:rPr sz="1700" spc="114" dirty="0">
                <a:solidFill>
                  <a:srgbClr val="1D1D1B"/>
                </a:solidFill>
                <a:latin typeface="Microsoft Sans Serif"/>
                <a:cs typeface="Microsoft Sans Serif"/>
              </a:rPr>
              <a:t>р</a:t>
            </a:r>
            <a:r>
              <a:rPr sz="1700" spc="-120" dirty="0">
                <a:solidFill>
                  <a:srgbClr val="1D1D1B"/>
                </a:solidFill>
                <a:latin typeface="Microsoft Sans Serif"/>
                <a:cs typeface="Microsoft Sans Serif"/>
              </a:rPr>
              <a:t> </a:t>
            </a:r>
            <a:r>
              <a:rPr sz="2550" spc="-209" baseline="8169" dirty="0">
                <a:solidFill>
                  <a:srgbClr val="1D1D1B"/>
                </a:solidFill>
                <a:latin typeface="Microsoft Sans Serif"/>
                <a:cs typeface="Microsoft Sans Serif"/>
              </a:rPr>
              <a:t>S</a:t>
            </a:r>
            <a:r>
              <a:rPr sz="2550" spc="-187" baseline="8169" dirty="0">
                <a:solidFill>
                  <a:srgbClr val="1D1D1B"/>
                </a:solidFill>
                <a:latin typeface="Microsoft Sans Serif"/>
                <a:cs typeface="Microsoft Sans Serif"/>
              </a:rPr>
              <a:t>e</a:t>
            </a:r>
            <a:r>
              <a:rPr sz="2550" spc="22" baseline="8169" dirty="0">
                <a:solidFill>
                  <a:srgbClr val="1D1D1B"/>
                </a:solidFill>
                <a:latin typeface="Microsoft Sans Serif"/>
                <a:cs typeface="Microsoft Sans Serif"/>
              </a:rPr>
              <a:t>n</a:t>
            </a:r>
            <a:r>
              <a:rPr sz="2550" spc="30" baseline="8169" dirty="0">
                <a:solidFill>
                  <a:srgbClr val="1D1D1B"/>
                </a:solidFill>
                <a:latin typeface="Microsoft Sans Serif"/>
                <a:cs typeface="Microsoft Sans Serif"/>
              </a:rPr>
              <a:t>d</a:t>
            </a:r>
            <a:r>
              <a:rPr sz="2550" spc="-127" baseline="8169" dirty="0">
                <a:solidFill>
                  <a:srgbClr val="1D1D1B"/>
                </a:solidFill>
                <a:latin typeface="Microsoft Sans Serif"/>
                <a:cs typeface="Microsoft Sans Serif"/>
              </a:rPr>
              <a:t>P</a:t>
            </a:r>
            <a:r>
              <a:rPr sz="2550" spc="15" baseline="8169" dirty="0">
                <a:solidFill>
                  <a:srgbClr val="1D1D1B"/>
                </a:solidFill>
                <a:latin typeface="Microsoft Sans Serif"/>
                <a:cs typeface="Microsoft Sans Serif"/>
              </a:rPr>
              <a:t>u</a:t>
            </a:r>
            <a:r>
              <a:rPr sz="2550" spc="82" baseline="8169" dirty="0">
                <a:solidFill>
                  <a:srgbClr val="1D1D1B"/>
                </a:solidFill>
                <a:latin typeface="Microsoft Sans Serif"/>
                <a:cs typeface="Microsoft Sans Serif"/>
              </a:rPr>
              <a:t>l</a:t>
            </a:r>
            <a:r>
              <a:rPr sz="2550" spc="-157" baseline="8169" dirty="0">
                <a:solidFill>
                  <a:srgbClr val="1D1D1B"/>
                </a:solidFill>
                <a:latin typeface="Microsoft Sans Serif"/>
                <a:cs typeface="Microsoft Sans Serif"/>
              </a:rPr>
              <a:t>s</a:t>
            </a:r>
            <a:r>
              <a:rPr sz="2550" spc="-60" baseline="8169" dirty="0">
                <a:solidFill>
                  <a:srgbClr val="1D1D1B"/>
                </a:solidFill>
                <a:latin typeface="Microsoft Sans Serif"/>
                <a:cs typeface="Microsoft Sans Serif"/>
              </a:rPr>
              <a:t>e</a:t>
            </a:r>
            <a:r>
              <a:rPr sz="2550" spc="-179" baseline="8169" dirty="0">
                <a:solidFill>
                  <a:srgbClr val="1D1D1B"/>
                </a:solidFill>
                <a:latin typeface="Microsoft Sans Serif"/>
                <a:cs typeface="Microsoft Sans Serif"/>
              </a:rPr>
              <a:t> </a:t>
            </a:r>
            <a:r>
              <a:rPr sz="2550" spc="254" baseline="8169" dirty="0">
                <a:solidFill>
                  <a:srgbClr val="1D1D1B"/>
                </a:solidFill>
                <a:latin typeface="Microsoft Sans Serif"/>
                <a:cs typeface="Microsoft Sans Serif"/>
              </a:rPr>
              <a:t>/</a:t>
            </a:r>
            <a:endParaRPr sz="2550" baseline="8169" dirty="0">
              <a:latin typeface="Microsoft Sans Serif"/>
              <a:cs typeface="Microsoft Sans Serif"/>
            </a:endParaRPr>
          </a:p>
          <a:p>
            <a:pPr marL="41910" algn="ctr">
              <a:lnSpc>
                <a:spcPct val="100000"/>
              </a:lnSpc>
              <a:spcBef>
                <a:spcPts val="325"/>
              </a:spcBef>
            </a:pPr>
            <a:r>
              <a:rPr sz="1700" b="1" i="1" dirty="0">
                <a:solidFill>
                  <a:srgbClr val="1D1D1B"/>
                </a:solidFill>
                <a:latin typeface="Arial"/>
                <a:cs typeface="Arial"/>
              </a:rPr>
              <a:t>CEO of SendPulse</a:t>
            </a:r>
            <a:endParaRPr sz="1700" dirty="0">
              <a:latin typeface="Arial"/>
              <a:cs typeface="Arial"/>
            </a:endParaRPr>
          </a:p>
        </p:txBody>
      </p:sp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5214196" y="1904968"/>
            <a:ext cx="4075268" cy="3051320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15336093" y="4972279"/>
            <a:ext cx="3864610" cy="200388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8255" algn="ctr">
              <a:lnSpc>
                <a:spcPts val="2800"/>
              </a:lnSpc>
              <a:spcBef>
                <a:spcPts val="105"/>
              </a:spcBef>
            </a:pPr>
            <a:r>
              <a:rPr sz="2550" spc="-40" dirty="0">
                <a:solidFill>
                  <a:srgbClr val="1A4378"/>
                </a:solidFill>
                <a:latin typeface="Microsoft Sans Serif"/>
                <a:cs typeface="Microsoft Sans Serif"/>
              </a:rPr>
              <a:t>В</a:t>
            </a:r>
            <a:r>
              <a:rPr sz="2550" spc="-80" dirty="0">
                <a:solidFill>
                  <a:srgbClr val="1A4378"/>
                </a:solidFill>
                <a:latin typeface="Georgia"/>
                <a:cs typeface="Georgia"/>
              </a:rPr>
              <a:t>'</a:t>
            </a:r>
            <a:r>
              <a:rPr sz="2550" spc="45" dirty="0">
                <a:solidFill>
                  <a:srgbClr val="1A4378"/>
                </a:solidFill>
                <a:latin typeface="Microsoft Sans Serif"/>
                <a:cs typeface="Microsoft Sans Serif"/>
              </a:rPr>
              <a:t>я</a:t>
            </a:r>
            <a:r>
              <a:rPr sz="2550" spc="204" dirty="0">
                <a:solidFill>
                  <a:srgbClr val="1A4378"/>
                </a:solidFill>
                <a:latin typeface="Microsoft Sans Serif"/>
                <a:cs typeface="Microsoft Sans Serif"/>
              </a:rPr>
              <a:t>ч</a:t>
            </a:r>
            <a:r>
              <a:rPr sz="2550" spc="15" dirty="0">
                <a:solidFill>
                  <a:srgbClr val="1A4378"/>
                </a:solidFill>
                <a:latin typeface="Microsoft Sans Serif"/>
                <a:cs typeface="Microsoft Sans Serif"/>
              </a:rPr>
              <a:t>е</a:t>
            </a:r>
            <a:r>
              <a:rPr sz="2550" spc="-15" dirty="0">
                <a:solidFill>
                  <a:srgbClr val="1A4378"/>
                </a:solidFill>
                <a:latin typeface="Microsoft Sans Serif"/>
                <a:cs typeface="Microsoft Sans Serif"/>
              </a:rPr>
              <a:t>сл</a:t>
            </a:r>
            <a:r>
              <a:rPr sz="2550" spc="10" dirty="0">
                <a:solidFill>
                  <a:srgbClr val="1A4378"/>
                </a:solidFill>
                <a:latin typeface="Microsoft Sans Serif"/>
                <a:cs typeface="Microsoft Sans Serif"/>
              </a:rPr>
              <a:t>а</a:t>
            </a:r>
            <a:r>
              <a:rPr sz="2550" spc="114" dirty="0">
                <a:solidFill>
                  <a:srgbClr val="1A4378"/>
                </a:solidFill>
                <a:latin typeface="Microsoft Sans Serif"/>
                <a:cs typeface="Microsoft Sans Serif"/>
              </a:rPr>
              <a:t>в</a:t>
            </a:r>
            <a:r>
              <a:rPr sz="2550" spc="-220" dirty="0">
                <a:solidFill>
                  <a:srgbClr val="1A4378"/>
                </a:solidFill>
                <a:latin typeface="Microsoft Sans Serif"/>
                <a:cs typeface="Microsoft Sans Serif"/>
              </a:rPr>
              <a:t> </a:t>
            </a:r>
            <a:r>
              <a:rPr sz="2550" spc="30" dirty="0">
                <a:solidFill>
                  <a:srgbClr val="1A4378"/>
                </a:solidFill>
                <a:latin typeface="Microsoft Sans Serif"/>
                <a:cs typeface="Microsoft Sans Serif"/>
              </a:rPr>
              <a:t>Ч</a:t>
            </a:r>
            <a:r>
              <a:rPr sz="2550" spc="10" dirty="0">
                <a:solidFill>
                  <a:srgbClr val="1A4378"/>
                </a:solidFill>
                <a:latin typeface="Microsoft Sans Serif"/>
                <a:cs typeface="Microsoft Sans Serif"/>
              </a:rPr>
              <a:t>а</a:t>
            </a:r>
            <a:r>
              <a:rPr sz="2550" spc="-10" dirty="0">
                <a:solidFill>
                  <a:srgbClr val="1A4378"/>
                </a:solidFill>
                <a:latin typeface="Microsoft Sans Serif"/>
                <a:cs typeface="Microsoft Sans Serif"/>
              </a:rPr>
              <a:t>ус</a:t>
            </a:r>
            <a:endParaRPr sz="2550" dirty="0">
              <a:latin typeface="Microsoft Sans Serif"/>
              <a:cs typeface="Microsoft Sans Serif"/>
            </a:endParaRPr>
          </a:p>
          <a:p>
            <a:pPr marL="41910" algn="ctr">
              <a:lnSpc>
                <a:spcPts val="2800"/>
              </a:lnSpc>
            </a:pPr>
            <a:r>
              <a:rPr sz="2550" spc="50" dirty="0">
                <a:solidFill>
                  <a:srgbClr val="1A4378"/>
                </a:solidFill>
                <a:latin typeface="Georgia"/>
                <a:cs typeface="Georgia"/>
              </a:rPr>
              <a:t>V</a:t>
            </a:r>
            <a:r>
              <a:rPr sz="2550" spc="95" dirty="0">
                <a:solidFill>
                  <a:srgbClr val="1A4378"/>
                </a:solidFill>
                <a:latin typeface="Georgia"/>
                <a:cs typeface="Georgia"/>
              </a:rPr>
              <a:t>y</a:t>
            </a:r>
            <a:r>
              <a:rPr sz="2550" spc="114" dirty="0">
                <a:solidFill>
                  <a:srgbClr val="1A4378"/>
                </a:solidFill>
                <a:latin typeface="Georgia"/>
                <a:cs typeface="Georgia"/>
              </a:rPr>
              <a:t>a</a:t>
            </a:r>
            <a:r>
              <a:rPr sz="2550" spc="70" dirty="0">
                <a:solidFill>
                  <a:srgbClr val="1A4378"/>
                </a:solidFill>
                <a:latin typeface="Georgia"/>
                <a:cs typeface="Georgia"/>
              </a:rPr>
              <a:t>c</a:t>
            </a:r>
            <a:r>
              <a:rPr sz="2550" spc="90" dirty="0">
                <a:solidFill>
                  <a:srgbClr val="1A4378"/>
                </a:solidFill>
                <a:latin typeface="Georgia"/>
                <a:cs typeface="Georgia"/>
              </a:rPr>
              <a:t>h</a:t>
            </a:r>
            <a:r>
              <a:rPr sz="2550" spc="80" dirty="0">
                <a:solidFill>
                  <a:srgbClr val="1A4378"/>
                </a:solidFill>
                <a:latin typeface="Georgia"/>
                <a:cs typeface="Georgia"/>
              </a:rPr>
              <a:t>e</a:t>
            </a:r>
            <a:r>
              <a:rPr sz="2550" spc="5" dirty="0">
                <a:solidFill>
                  <a:srgbClr val="1A4378"/>
                </a:solidFill>
                <a:latin typeface="Georgia"/>
                <a:cs typeface="Georgia"/>
              </a:rPr>
              <a:t>s</a:t>
            </a:r>
            <a:r>
              <a:rPr sz="2550" spc="70" dirty="0">
                <a:solidFill>
                  <a:srgbClr val="1A4378"/>
                </a:solidFill>
                <a:latin typeface="Georgia"/>
                <a:cs typeface="Georgia"/>
              </a:rPr>
              <a:t>l</a:t>
            </a:r>
            <a:r>
              <a:rPr sz="2550" spc="114" dirty="0">
                <a:solidFill>
                  <a:srgbClr val="1A4378"/>
                </a:solidFill>
                <a:latin typeface="Georgia"/>
                <a:cs typeface="Georgia"/>
              </a:rPr>
              <a:t>a</a:t>
            </a:r>
            <a:r>
              <a:rPr sz="2550" spc="90" dirty="0">
                <a:solidFill>
                  <a:srgbClr val="1A4378"/>
                </a:solidFill>
                <a:latin typeface="Georgia"/>
                <a:cs typeface="Georgia"/>
              </a:rPr>
              <a:t>v</a:t>
            </a:r>
            <a:r>
              <a:rPr sz="2550" spc="-155" dirty="0">
                <a:solidFill>
                  <a:srgbClr val="1A4378"/>
                </a:solidFill>
                <a:latin typeface="Georgia"/>
                <a:cs typeface="Georgia"/>
              </a:rPr>
              <a:t> </a:t>
            </a:r>
            <a:r>
              <a:rPr sz="2550" spc="110" dirty="0">
                <a:solidFill>
                  <a:srgbClr val="1A4378"/>
                </a:solidFill>
                <a:latin typeface="Georgia"/>
                <a:cs typeface="Georgia"/>
              </a:rPr>
              <a:t>C</a:t>
            </a:r>
            <a:r>
              <a:rPr sz="2550" spc="95" dirty="0">
                <a:solidFill>
                  <a:srgbClr val="1A4378"/>
                </a:solidFill>
                <a:latin typeface="Georgia"/>
                <a:cs typeface="Georgia"/>
              </a:rPr>
              <a:t>h</a:t>
            </a:r>
            <a:r>
              <a:rPr sz="2550" spc="114" dirty="0">
                <a:solidFill>
                  <a:srgbClr val="1A4378"/>
                </a:solidFill>
                <a:latin typeface="Georgia"/>
                <a:cs typeface="Georgia"/>
              </a:rPr>
              <a:t>a</a:t>
            </a:r>
            <a:r>
              <a:rPr sz="2550" spc="75" dirty="0">
                <a:solidFill>
                  <a:srgbClr val="1A4378"/>
                </a:solidFill>
                <a:latin typeface="Georgia"/>
                <a:cs typeface="Georgia"/>
              </a:rPr>
              <a:t>u</a:t>
            </a:r>
            <a:r>
              <a:rPr sz="2550" spc="5" dirty="0">
                <a:solidFill>
                  <a:srgbClr val="1A4378"/>
                </a:solidFill>
                <a:latin typeface="Georgia"/>
                <a:cs typeface="Georgia"/>
              </a:rPr>
              <a:t>s</a:t>
            </a:r>
            <a:endParaRPr sz="2550" dirty="0">
              <a:latin typeface="Georgia"/>
              <a:cs typeface="Georgia"/>
            </a:endParaRPr>
          </a:p>
          <a:p>
            <a:pPr marL="38100" marR="30480" indent="-635" algn="ctr">
              <a:lnSpc>
                <a:spcPct val="121700"/>
              </a:lnSpc>
              <a:spcBef>
                <a:spcPts val="195"/>
              </a:spcBef>
            </a:pPr>
            <a:r>
              <a:rPr sz="1700" spc="-65" dirty="0">
                <a:solidFill>
                  <a:srgbClr val="1D1D1B"/>
                </a:solidFill>
                <a:latin typeface="Microsoft Sans Serif"/>
                <a:cs typeface="Microsoft Sans Serif"/>
              </a:rPr>
              <a:t>Г</a:t>
            </a:r>
            <a:r>
              <a:rPr sz="1700" spc="100" dirty="0">
                <a:solidFill>
                  <a:srgbClr val="1D1D1B"/>
                </a:solidFill>
                <a:latin typeface="Microsoft Sans Serif"/>
                <a:cs typeface="Microsoft Sans Serif"/>
              </a:rPr>
              <a:t>о</a:t>
            </a:r>
            <a:r>
              <a:rPr sz="1700" spc="30" dirty="0">
                <a:solidFill>
                  <a:srgbClr val="1D1D1B"/>
                </a:solidFill>
                <a:latin typeface="Microsoft Sans Serif"/>
                <a:cs typeface="Microsoft Sans Serif"/>
              </a:rPr>
              <a:t>л</a:t>
            </a:r>
            <a:r>
              <a:rPr sz="1700" spc="95" dirty="0">
                <a:solidFill>
                  <a:srgbClr val="1D1D1B"/>
                </a:solidFill>
                <a:latin typeface="Microsoft Sans Serif"/>
                <a:cs typeface="Microsoft Sans Serif"/>
              </a:rPr>
              <a:t>ов</a:t>
            </a:r>
            <a:r>
              <a:rPr sz="1700" spc="25" dirty="0">
                <a:solidFill>
                  <a:srgbClr val="1D1D1B"/>
                </a:solidFill>
                <a:latin typeface="Microsoft Sans Serif"/>
                <a:cs typeface="Microsoft Sans Serif"/>
              </a:rPr>
              <a:t>а</a:t>
            </a:r>
            <a:r>
              <a:rPr sz="1700" spc="-120" dirty="0">
                <a:solidFill>
                  <a:srgbClr val="1D1D1B"/>
                </a:solidFill>
                <a:latin typeface="Microsoft Sans Serif"/>
                <a:cs typeface="Microsoft Sans Serif"/>
              </a:rPr>
              <a:t> </a:t>
            </a:r>
            <a:r>
              <a:rPr sz="1700" spc="45" dirty="0">
                <a:solidFill>
                  <a:srgbClr val="1D1D1B"/>
                </a:solidFill>
                <a:latin typeface="Microsoft Sans Serif"/>
                <a:cs typeface="Microsoft Sans Serif"/>
              </a:rPr>
              <a:t>Ч</a:t>
            </a:r>
            <a:r>
              <a:rPr sz="1700" spc="25" dirty="0">
                <a:solidFill>
                  <a:srgbClr val="1D1D1B"/>
                </a:solidFill>
                <a:latin typeface="Microsoft Sans Serif"/>
                <a:cs typeface="Microsoft Sans Serif"/>
              </a:rPr>
              <a:t>е</a:t>
            </a:r>
            <a:r>
              <a:rPr sz="1700" spc="114" dirty="0">
                <a:solidFill>
                  <a:srgbClr val="1D1D1B"/>
                </a:solidFill>
                <a:latin typeface="Microsoft Sans Serif"/>
                <a:cs typeface="Microsoft Sans Serif"/>
              </a:rPr>
              <a:t>р</a:t>
            </a:r>
            <a:r>
              <a:rPr sz="1700" spc="150" dirty="0">
                <a:solidFill>
                  <a:srgbClr val="1D1D1B"/>
                </a:solidFill>
                <a:latin typeface="Microsoft Sans Serif"/>
                <a:cs typeface="Microsoft Sans Serif"/>
              </a:rPr>
              <a:t>н</a:t>
            </a:r>
            <a:r>
              <a:rPr sz="1700" spc="55" dirty="0">
                <a:solidFill>
                  <a:srgbClr val="1D1D1B"/>
                </a:solidFill>
                <a:latin typeface="Microsoft Sans Serif"/>
                <a:cs typeface="Microsoft Sans Serif"/>
              </a:rPr>
              <a:t>і</a:t>
            </a:r>
            <a:r>
              <a:rPr sz="1700" spc="95" dirty="0">
                <a:solidFill>
                  <a:srgbClr val="1D1D1B"/>
                </a:solidFill>
                <a:latin typeface="Microsoft Sans Serif"/>
                <a:cs typeface="Microsoft Sans Serif"/>
              </a:rPr>
              <a:t>г</a:t>
            </a:r>
            <a:r>
              <a:rPr sz="1700" spc="50" dirty="0">
                <a:solidFill>
                  <a:srgbClr val="1D1D1B"/>
                </a:solidFill>
                <a:latin typeface="Microsoft Sans Serif"/>
                <a:cs typeface="Microsoft Sans Serif"/>
              </a:rPr>
              <a:t>і</a:t>
            </a:r>
            <a:r>
              <a:rPr sz="1700" spc="95" dirty="0">
                <a:solidFill>
                  <a:srgbClr val="1D1D1B"/>
                </a:solidFill>
                <a:latin typeface="Microsoft Sans Serif"/>
                <a:cs typeface="Microsoft Sans Serif"/>
              </a:rPr>
              <a:t>в</a:t>
            </a:r>
            <a:r>
              <a:rPr sz="1700" spc="55" dirty="0">
                <a:solidFill>
                  <a:srgbClr val="1D1D1B"/>
                </a:solidFill>
                <a:latin typeface="Microsoft Sans Serif"/>
                <a:cs typeface="Microsoft Sans Serif"/>
              </a:rPr>
              <a:t>сь</a:t>
            </a:r>
            <a:r>
              <a:rPr sz="1700" spc="65" dirty="0">
                <a:solidFill>
                  <a:srgbClr val="1D1D1B"/>
                </a:solidFill>
                <a:latin typeface="Microsoft Sans Serif"/>
                <a:cs typeface="Microsoft Sans Serif"/>
              </a:rPr>
              <a:t>к</a:t>
            </a:r>
            <a:r>
              <a:rPr sz="1700" spc="100" dirty="0">
                <a:solidFill>
                  <a:srgbClr val="1D1D1B"/>
                </a:solidFill>
                <a:latin typeface="Microsoft Sans Serif"/>
                <a:cs typeface="Microsoft Sans Serif"/>
              </a:rPr>
              <a:t>о</a:t>
            </a:r>
            <a:r>
              <a:rPr sz="1700" spc="55" dirty="0">
                <a:solidFill>
                  <a:srgbClr val="1D1D1B"/>
                </a:solidFill>
                <a:latin typeface="Microsoft Sans Serif"/>
                <a:cs typeface="Microsoft Sans Serif"/>
              </a:rPr>
              <a:t>ї</a:t>
            </a:r>
            <a:r>
              <a:rPr sz="1700" spc="-120" dirty="0">
                <a:solidFill>
                  <a:srgbClr val="1D1D1B"/>
                </a:solidFill>
                <a:latin typeface="Microsoft Sans Serif"/>
                <a:cs typeface="Microsoft Sans Serif"/>
              </a:rPr>
              <a:t> </a:t>
            </a:r>
            <a:r>
              <a:rPr sz="1700" spc="95" dirty="0">
                <a:solidFill>
                  <a:srgbClr val="1D1D1B"/>
                </a:solidFill>
                <a:latin typeface="Microsoft Sans Serif"/>
                <a:cs typeface="Microsoft Sans Serif"/>
              </a:rPr>
              <a:t>о</a:t>
            </a:r>
            <a:r>
              <a:rPr sz="1700" spc="60" dirty="0">
                <a:solidFill>
                  <a:srgbClr val="1D1D1B"/>
                </a:solidFill>
                <a:latin typeface="Microsoft Sans Serif"/>
                <a:cs typeface="Microsoft Sans Serif"/>
              </a:rPr>
              <a:t>б</a:t>
            </a:r>
            <a:r>
              <a:rPr sz="1700" spc="30" dirty="0">
                <a:solidFill>
                  <a:srgbClr val="1D1D1B"/>
                </a:solidFill>
                <a:latin typeface="Microsoft Sans Serif"/>
                <a:cs typeface="Microsoft Sans Serif"/>
              </a:rPr>
              <a:t>л</a:t>
            </a:r>
            <a:r>
              <a:rPr sz="1700" spc="20" dirty="0">
                <a:solidFill>
                  <a:srgbClr val="1D1D1B"/>
                </a:solidFill>
                <a:latin typeface="Microsoft Sans Serif"/>
                <a:cs typeface="Microsoft Sans Serif"/>
              </a:rPr>
              <a:t>а</a:t>
            </a:r>
            <a:r>
              <a:rPr sz="1700" spc="65" dirty="0">
                <a:solidFill>
                  <a:srgbClr val="1D1D1B"/>
                </a:solidFill>
                <a:latin typeface="Microsoft Sans Serif"/>
                <a:cs typeface="Microsoft Sans Serif"/>
              </a:rPr>
              <a:t>сн</a:t>
            </a:r>
            <a:r>
              <a:rPr sz="1700" spc="95" dirty="0">
                <a:solidFill>
                  <a:srgbClr val="1D1D1B"/>
                </a:solidFill>
                <a:latin typeface="Microsoft Sans Serif"/>
                <a:cs typeface="Microsoft Sans Serif"/>
              </a:rPr>
              <a:t>о</a:t>
            </a:r>
            <a:r>
              <a:rPr sz="1700" spc="65" dirty="0">
                <a:solidFill>
                  <a:srgbClr val="1D1D1B"/>
                </a:solidFill>
                <a:latin typeface="Microsoft Sans Serif"/>
                <a:cs typeface="Microsoft Sans Serif"/>
              </a:rPr>
              <a:t>ї  </a:t>
            </a:r>
            <a:r>
              <a:rPr sz="1700" spc="5" dirty="0">
                <a:solidFill>
                  <a:srgbClr val="1D1D1B"/>
                </a:solidFill>
                <a:latin typeface="Microsoft Sans Serif"/>
                <a:cs typeface="Microsoft Sans Serif"/>
              </a:rPr>
              <a:t>д</a:t>
            </a:r>
            <a:r>
              <a:rPr sz="1700" spc="25" dirty="0">
                <a:solidFill>
                  <a:srgbClr val="1D1D1B"/>
                </a:solidFill>
                <a:latin typeface="Microsoft Sans Serif"/>
                <a:cs typeface="Microsoft Sans Serif"/>
              </a:rPr>
              <a:t>е</a:t>
            </a:r>
            <a:r>
              <a:rPr sz="1700" spc="114" dirty="0">
                <a:solidFill>
                  <a:srgbClr val="1D1D1B"/>
                </a:solidFill>
                <a:latin typeface="Microsoft Sans Serif"/>
                <a:cs typeface="Microsoft Sans Serif"/>
              </a:rPr>
              <a:t>р</a:t>
            </a:r>
            <a:r>
              <a:rPr sz="1700" spc="65" dirty="0">
                <a:solidFill>
                  <a:srgbClr val="1D1D1B"/>
                </a:solidFill>
                <a:latin typeface="Microsoft Sans Serif"/>
                <a:cs typeface="Microsoft Sans Serif"/>
              </a:rPr>
              <a:t>ж</a:t>
            </a:r>
            <a:r>
              <a:rPr sz="1700" spc="45" dirty="0">
                <a:solidFill>
                  <a:srgbClr val="1D1D1B"/>
                </a:solidFill>
                <a:latin typeface="Microsoft Sans Serif"/>
                <a:cs typeface="Microsoft Sans Serif"/>
              </a:rPr>
              <a:t>а</a:t>
            </a:r>
            <a:r>
              <a:rPr sz="1700" spc="90" dirty="0">
                <a:solidFill>
                  <a:srgbClr val="1D1D1B"/>
                </a:solidFill>
                <a:latin typeface="Microsoft Sans Serif"/>
                <a:cs typeface="Microsoft Sans Serif"/>
              </a:rPr>
              <a:t>в</a:t>
            </a:r>
            <a:r>
              <a:rPr sz="1700" spc="155" dirty="0">
                <a:solidFill>
                  <a:srgbClr val="1D1D1B"/>
                </a:solidFill>
                <a:latin typeface="Microsoft Sans Serif"/>
                <a:cs typeface="Microsoft Sans Serif"/>
              </a:rPr>
              <a:t>н</a:t>
            </a:r>
            <a:r>
              <a:rPr sz="1700" spc="95" dirty="0">
                <a:solidFill>
                  <a:srgbClr val="1D1D1B"/>
                </a:solidFill>
                <a:latin typeface="Microsoft Sans Serif"/>
                <a:cs typeface="Microsoft Sans Serif"/>
              </a:rPr>
              <a:t>о</a:t>
            </a:r>
            <a:r>
              <a:rPr sz="1700" spc="55" dirty="0">
                <a:solidFill>
                  <a:srgbClr val="1D1D1B"/>
                </a:solidFill>
                <a:latin typeface="Microsoft Sans Serif"/>
                <a:cs typeface="Microsoft Sans Serif"/>
              </a:rPr>
              <a:t>ї</a:t>
            </a:r>
            <a:r>
              <a:rPr sz="1700" spc="-120" dirty="0">
                <a:solidFill>
                  <a:srgbClr val="1D1D1B"/>
                </a:solidFill>
                <a:latin typeface="Microsoft Sans Serif"/>
                <a:cs typeface="Microsoft Sans Serif"/>
              </a:rPr>
              <a:t> </a:t>
            </a:r>
            <a:r>
              <a:rPr sz="1700" spc="20" dirty="0">
                <a:solidFill>
                  <a:srgbClr val="1D1D1B"/>
                </a:solidFill>
                <a:latin typeface="Microsoft Sans Serif"/>
                <a:cs typeface="Microsoft Sans Serif"/>
              </a:rPr>
              <a:t>а</a:t>
            </a:r>
            <a:r>
              <a:rPr sz="1700" spc="5" dirty="0">
                <a:solidFill>
                  <a:srgbClr val="1D1D1B"/>
                </a:solidFill>
                <a:latin typeface="Microsoft Sans Serif"/>
                <a:cs typeface="Microsoft Sans Serif"/>
              </a:rPr>
              <a:t>д</a:t>
            </a:r>
            <a:r>
              <a:rPr sz="1700" spc="70" dirty="0">
                <a:solidFill>
                  <a:srgbClr val="1D1D1B"/>
                </a:solidFill>
                <a:latin typeface="Microsoft Sans Serif"/>
                <a:cs typeface="Microsoft Sans Serif"/>
              </a:rPr>
              <a:t>м</a:t>
            </a:r>
            <a:r>
              <a:rPr sz="1700" spc="55" dirty="0">
                <a:solidFill>
                  <a:srgbClr val="1D1D1B"/>
                </a:solidFill>
                <a:latin typeface="Microsoft Sans Serif"/>
                <a:cs typeface="Microsoft Sans Serif"/>
              </a:rPr>
              <a:t>і</a:t>
            </a:r>
            <a:r>
              <a:rPr sz="1700" spc="155" dirty="0">
                <a:solidFill>
                  <a:srgbClr val="1D1D1B"/>
                </a:solidFill>
                <a:latin typeface="Microsoft Sans Serif"/>
                <a:cs typeface="Microsoft Sans Serif"/>
              </a:rPr>
              <a:t>н</a:t>
            </a:r>
            <a:r>
              <a:rPr sz="1700" spc="55" dirty="0">
                <a:solidFill>
                  <a:srgbClr val="1D1D1B"/>
                </a:solidFill>
                <a:latin typeface="Microsoft Sans Serif"/>
                <a:cs typeface="Microsoft Sans Serif"/>
              </a:rPr>
              <a:t>і</a:t>
            </a:r>
            <a:r>
              <a:rPr sz="1700" spc="10" dirty="0">
                <a:solidFill>
                  <a:srgbClr val="1D1D1B"/>
                </a:solidFill>
                <a:latin typeface="Microsoft Sans Serif"/>
                <a:cs typeface="Microsoft Sans Serif"/>
              </a:rPr>
              <a:t>с</a:t>
            </a:r>
            <a:r>
              <a:rPr sz="1700" spc="5" dirty="0">
                <a:solidFill>
                  <a:srgbClr val="1D1D1B"/>
                </a:solidFill>
                <a:latin typeface="Microsoft Sans Serif"/>
                <a:cs typeface="Microsoft Sans Serif"/>
              </a:rPr>
              <a:t>т</a:t>
            </a:r>
            <a:r>
              <a:rPr sz="1700" spc="114" dirty="0">
                <a:solidFill>
                  <a:srgbClr val="1D1D1B"/>
                </a:solidFill>
                <a:latin typeface="Microsoft Sans Serif"/>
                <a:cs typeface="Microsoft Sans Serif"/>
              </a:rPr>
              <a:t>р</a:t>
            </a:r>
            <a:r>
              <a:rPr sz="1700" spc="20" dirty="0">
                <a:solidFill>
                  <a:srgbClr val="1D1D1B"/>
                </a:solidFill>
                <a:latin typeface="Microsoft Sans Serif"/>
                <a:cs typeface="Microsoft Sans Serif"/>
              </a:rPr>
              <a:t>а</a:t>
            </a:r>
            <a:r>
              <a:rPr sz="1700" spc="110" dirty="0">
                <a:solidFill>
                  <a:srgbClr val="1D1D1B"/>
                </a:solidFill>
                <a:latin typeface="Microsoft Sans Serif"/>
                <a:cs typeface="Microsoft Sans Serif"/>
              </a:rPr>
              <a:t>ц</a:t>
            </a:r>
            <a:r>
              <a:rPr sz="1700" spc="55" dirty="0">
                <a:solidFill>
                  <a:srgbClr val="1D1D1B"/>
                </a:solidFill>
                <a:latin typeface="Microsoft Sans Serif"/>
                <a:cs typeface="Microsoft Sans Serif"/>
              </a:rPr>
              <a:t>ії</a:t>
            </a:r>
            <a:r>
              <a:rPr sz="1700" spc="-120" dirty="0">
                <a:solidFill>
                  <a:srgbClr val="1D1D1B"/>
                </a:solidFill>
                <a:latin typeface="Microsoft Sans Serif"/>
                <a:cs typeface="Microsoft Sans Serif"/>
              </a:rPr>
              <a:t> </a:t>
            </a:r>
            <a:r>
              <a:rPr sz="2550" spc="254" baseline="8169" dirty="0">
                <a:solidFill>
                  <a:srgbClr val="1D1D1B"/>
                </a:solidFill>
                <a:latin typeface="Microsoft Sans Serif"/>
                <a:cs typeface="Microsoft Sans Serif"/>
              </a:rPr>
              <a:t>/</a:t>
            </a:r>
            <a:r>
              <a:rPr sz="2550" spc="-179" baseline="8169" dirty="0">
                <a:solidFill>
                  <a:srgbClr val="1D1D1B"/>
                </a:solidFill>
                <a:latin typeface="Microsoft Sans Serif"/>
                <a:cs typeface="Microsoft Sans Serif"/>
              </a:rPr>
              <a:t> </a:t>
            </a:r>
            <a:r>
              <a:rPr sz="2550" b="1" i="1" baseline="8169" dirty="0">
                <a:solidFill>
                  <a:srgbClr val="1D1D1B"/>
                </a:solidFill>
                <a:latin typeface="Arial"/>
                <a:cs typeface="Arial"/>
              </a:rPr>
              <a:t>Head of the  </a:t>
            </a:r>
            <a:r>
              <a:rPr sz="1700" b="1" i="1" dirty="0">
                <a:solidFill>
                  <a:srgbClr val="1D1D1B"/>
                </a:solidFill>
                <a:latin typeface="Arial"/>
                <a:cs typeface="Arial"/>
              </a:rPr>
              <a:t>Chernihiv Regional State Administration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197295" y="8019935"/>
            <a:ext cx="2735580" cy="7385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2800"/>
              </a:lnSpc>
              <a:spcBef>
                <a:spcPts val="105"/>
              </a:spcBef>
            </a:pPr>
            <a:r>
              <a:rPr sz="2550" spc="-10" dirty="0">
                <a:solidFill>
                  <a:srgbClr val="1A4378"/>
                </a:solidFill>
                <a:latin typeface="Microsoft Sans Serif"/>
                <a:cs typeface="Microsoft Sans Serif"/>
              </a:rPr>
              <a:t>Вл</a:t>
            </a:r>
            <a:r>
              <a:rPr sz="2550" spc="10" dirty="0">
                <a:solidFill>
                  <a:srgbClr val="1A4378"/>
                </a:solidFill>
                <a:latin typeface="Microsoft Sans Serif"/>
                <a:cs typeface="Microsoft Sans Serif"/>
              </a:rPr>
              <a:t>а</a:t>
            </a:r>
            <a:r>
              <a:rPr sz="2550" spc="-10" dirty="0">
                <a:solidFill>
                  <a:srgbClr val="1A4378"/>
                </a:solidFill>
                <a:latin typeface="Microsoft Sans Serif"/>
                <a:cs typeface="Microsoft Sans Serif"/>
              </a:rPr>
              <a:t>д</a:t>
            </a:r>
            <a:r>
              <a:rPr sz="2550" spc="210" dirty="0">
                <a:solidFill>
                  <a:srgbClr val="1A4378"/>
                </a:solidFill>
                <a:latin typeface="Microsoft Sans Serif"/>
                <a:cs typeface="Microsoft Sans Serif"/>
              </a:rPr>
              <a:t>и</a:t>
            </a:r>
            <a:r>
              <a:rPr sz="2550" spc="-15" dirty="0">
                <a:solidFill>
                  <a:srgbClr val="1A4378"/>
                </a:solidFill>
                <a:latin typeface="Microsoft Sans Serif"/>
                <a:cs typeface="Microsoft Sans Serif"/>
              </a:rPr>
              <a:t>сл</a:t>
            </a:r>
            <a:r>
              <a:rPr sz="2550" spc="10" dirty="0">
                <a:solidFill>
                  <a:srgbClr val="1A4378"/>
                </a:solidFill>
                <a:latin typeface="Microsoft Sans Serif"/>
                <a:cs typeface="Microsoft Sans Serif"/>
              </a:rPr>
              <a:t>а</a:t>
            </a:r>
            <a:r>
              <a:rPr sz="2550" spc="114" dirty="0">
                <a:solidFill>
                  <a:srgbClr val="1A4378"/>
                </a:solidFill>
                <a:latin typeface="Microsoft Sans Serif"/>
                <a:cs typeface="Microsoft Sans Serif"/>
              </a:rPr>
              <a:t>в</a:t>
            </a:r>
            <a:r>
              <a:rPr sz="2550" spc="-220" dirty="0">
                <a:solidFill>
                  <a:srgbClr val="1A4378"/>
                </a:solidFill>
                <a:latin typeface="Microsoft Sans Serif"/>
                <a:cs typeface="Microsoft Sans Serif"/>
              </a:rPr>
              <a:t> </a:t>
            </a:r>
            <a:r>
              <a:rPr sz="2550" spc="-105" dirty="0">
                <a:solidFill>
                  <a:srgbClr val="1A4378"/>
                </a:solidFill>
                <a:latin typeface="Microsoft Sans Serif"/>
                <a:cs typeface="Microsoft Sans Serif"/>
              </a:rPr>
              <a:t>Б</a:t>
            </a:r>
            <a:r>
              <a:rPr sz="2550" spc="10" dirty="0">
                <a:solidFill>
                  <a:srgbClr val="1A4378"/>
                </a:solidFill>
                <a:latin typeface="Microsoft Sans Serif"/>
                <a:cs typeface="Microsoft Sans Serif"/>
              </a:rPr>
              <a:t>а</a:t>
            </a:r>
            <a:r>
              <a:rPr sz="2550" spc="215" dirty="0">
                <a:solidFill>
                  <a:srgbClr val="1A4378"/>
                </a:solidFill>
                <a:latin typeface="Microsoft Sans Serif"/>
                <a:cs typeface="Microsoft Sans Serif"/>
              </a:rPr>
              <a:t>й</a:t>
            </a:r>
            <a:r>
              <a:rPr sz="2550" spc="-10" dirty="0">
                <a:solidFill>
                  <a:srgbClr val="1A4378"/>
                </a:solidFill>
                <a:latin typeface="Microsoft Sans Serif"/>
                <a:cs typeface="Microsoft Sans Serif"/>
              </a:rPr>
              <a:t>д</a:t>
            </a:r>
            <a:r>
              <a:rPr sz="2550" spc="15" dirty="0">
                <a:solidFill>
                  <a:srgbClr val="1A4378"/>
                </a:solidFill>
                <a:latin typeface="Microsoft Sans Serif"/>
                <a:cs typeface="Microsoft Sans Serif"/>
              </a:rPr>
              <a:t>а</a:t>
            </a:r>
            <a:endParaRPr sz="2550">
              <a:latin typeface="Microsoft Sans Serif"/>
              <a:cs typeface="Microsoft Sans Serif"/>
            </a:endParaRPr>
          </a:p>
          <a:p>
            <a:pPr marL="158115">
              <a:lnSpc>
                <a:spcPts val="2800"/>
              </a:lnSpc>
            </a:pPr>
            <a:r>
              <a:rPr sz="2550" spc="50" dirty="0">
                <a:solidFill>
                  <a:srgbClr val="1A4378"/>
                </a:solidFill>
                <a:latin typeface="Georgia"/>
                <a:cs typeface="Georgia"/>
              </a:rPr>
              <a:t>V</a:t>
            </a:r>
            <a:r>
              <a:rPr sz="2550" spc="70" dirty="0">
                <a:solidFill>
                  <a:srgbClr val="1A4378"/>
                </a:solidFill>
                <a:latin typeface="Georgia"/>
                <a:cs typeface="Georgia"/>
              </a:rPr>
              <a:t>l</a:t>
            </a:r>
            <a:r>
              <a:rPr sz="2550" spc="114" dirty="0">
                <a:solidFill>
                  <a:srgbClr val="1A4378"/>
                </a:solidFill>
                <a:latin typeface="Georgia"/>
                <a:cs typeface="Georgia"/>
              </a:rPr>
              <a:t>a</a:t>
            </a:r>
            <a:r>
              <a:rPr sz="2550" spc="35" dirty="0">
                <a:solidFill>
                  <a:srgbClr val="1A4378"/>
                </a:solidFill>
                <a:latin typeface="Georgia"/>
                <a:cs typeface="Georgia"/>
              </a:rPr>
              <a:t>d</a:t>
            </a:r>
            <a:r>
              <a:rPr sz="2550" spc="60" dirty="0">
                <a:solidFill>
                  <a:srgbClr val="1A4378"/>
                </a:solidFill>
                <a:latin typeface="Georgia"/>
                <a:cs typeface="Georgia"/>
              </a:rPr>
              <a:t>Y</a:t>
            </a:r>
            <a:r>
              <a:rPr sz="2550" spc="5" dirty="0">
                <a:solidFill>
                  <a:srgbClr val="1A4378"/>
                </a:solidFill>
                <a:latin typeface="Georgia"/>
                <a:cs typeface="Georgia"/>
              </a:rPr>
              <a:t>s</a:t>
            </a:r>
            <a:r>
              <a:rPr sz="2550" spc="70" dirty="0">
                <a:solidFill>
                  <a:srgbClr val="1A4378"/>
                </a:solidFill>
                <a:latin typeface="Georgia"/>
                <a:cs typeface="Georgia"/>
              </a:rPr>
              <a:t>l</a:t>
            </a:r>
            <a:r>
              <a:rPr sz="2550" spc="114" dirty="0">
                <a:solidFill>
                  <a:srgbClr val="1A4378"/>
                </a:solidFill>
                <a:latin typeface="Georgia"/>
                <a:cs typeface="Georgia"/>
              </a:rPr>
              <a:t>a</a:t>
            </a:r>
            <a:r>
              <a:rPr sz="2550" spc="90" dirty="0">
                <a:solidFill>
                  <a:srgbClr val="1A4378"/>
                </a:solidFill>
                <a:latin typeface="Georgia"/>
                <a:cs typeface="Georgia"/>
              </a:rPr>
              <a:t>v</a:t>
            </a:r>
            <a:r>
              <a:rPr sz="2550" spc="-160" dirty="0">
                <a:solidFill>
                  <a:srgbClr val="1A4378"/>
                </a:solidFill>
                <a:latin typeface="Georgia"/>
                <a:cs typeface="Georgia"/>
              </a:rPr>
              <a:t> </a:t>
            </a:r>
            <a:r>
              <a:rPr sz="2550" spc="15" dirty="0">
                <a:solidFill>
                  <a:srgbClr val="1A4378"/>
                </a:solidFill>
                <a:latin typeface="Georgia"/>
                <a:cs typeface="Georgia"/>
              </a:rPr>
              <a:t>B</a:t>
            </a:r>
            <a:r>
              <a:rPr sz="2550" spc="114" dirty="0">
                <a:solidFill>
                  <a:srgbClr val="1A4378"/>
                </a:solidFill>
                <a:latin typeface="Georgia"/>
                <a:cs typeface="Georgia"/>
              </a:rPr>
              <a:t>a</a:t>
            </a:r>
            <a:r>
              <a:rPr sz="2550" spc="60" dirty="0">
                <a:solidFill>
                  <a:srgbClr val="1A4378"/>
                </a:solidFill>
                <a:latin typeface="Georgia"/>
                <a:cs typeface="Georgia"/>
              </a:rPr>
              <a:t>i</a:t>
            </a:r>
            <a:r>
              <a:rPr sz="2550" spc="35" dirty="0">
                <a:solidFill>
                  <a:srgbClr val="1A4378"/>
                </a:solidFill>
                <a:latin typeface="Georgia"/>
                <a:cs typeface="Georgia"/>
              </a:rPr>
              <a:t>d</a:t>
            </a:r>
            <a:r>
              <a:rPr sz="2550" spc="114" dirty="0">
                <a:solidFill>
                  <a:srgbClr val="1A4378"/>
                </a:solidFill>
                <a:latin typeface="Georgia"/>
                <a:cs typeface="Georgia"/>
              </a:rPr>
              <a:t>a</a:t>
            </a:r>
            <a:endParaRPr sz="2550">
              <a:latin typeface="Georgia"/>
              <a:cs typeface="Georgia"/>
            </a:endParaRPr>
          </a:p>
        </p:txBody>
      </p:sp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12341" y="8024258"/>
            <a:ext cx="2973520" cy="2973520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3575829" y="8832580"/>
            <a:ext cx="4261485" cy="244490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38100" marR="30480" indent="-635" algn="ctr">
              <a:lnSpc>
                <a:spcPct val="92000"/>
              </a:lnSpc>
              <a:spcBef>
                <a:spcPts val="295"/>
              </a:spcBef>
            </a:pPr>
            <a:r>
              <a:rPr sz="1700" spc="30" dirty="0">
                <a:solidFill>
                  <a:srgbClr val="1D1D1B"/>
                </a:solidFill>
                <a:latin typeface="Microsoft Sans Serif"/>
                <a:cs typeface="Microsoft Sans Serif"/>
              </a:rPr>
              <a:t>П</a:t>
            </a:r>
            <a:r>
              <a:rPr sz="1700" spc="114" dirty="0">
                <a:solidFill>
                  <a:srgbClr val="1D1D1B"/>
                </a:solidFill>
                <a:latin typeface="Microsoft Sans Serif"/>
                <a:cs typeface="Microsoft Sans Serif"/>
              </a:rPr>
              <a:t>р</a:t>
            </a:r>
            <a:r>
              <a:rPr sz="1700" spc="155" dirty="0">
                <a:solidFill>
                  <a:srgbClr val="1D1D1B"/>
                </a:solidFill>
                <a:latin typeface="Microsoft Sans Serif"/>
                <a:cs typeface="Microsoft Sans Serif"/>
              </a:rPr>
              <a:t>и</a:t>
            </a:r>
            <a:r>
              <a:rPr sz="1700" spc="10" dirty="0">
                <a:solidFill>
                  <a:srgbClr val="1D1D1B"/>
                </a:solidFill>
                <a:latin typeface="Microsoft Sans Serif"/>
                <a:cs typeface="Microsoft Sans Serif"/>
              </a:rPr>
              <a:t>зе</a:t>
            </a:r>
            <a:r>
              <a:rPr sz="1700" spc="114" dirty="0">
                <a:solidFill>
                  <a:srgbClr val="1D1D1B"/>
                </a:solidFill>
                <a:latin typeface="Microsoft Sans Serif"/>
                <a:cs typeface="Microsoft Sans Serif"/>
              </a:rPr>
              <a:t>р</a:t>
            </a:r>
            <a:r>
              <a:rPr sz="1700" spc="-120" dirty="0">
                <a:solidFill>
                  <a:srgbClr val="1D1D1B"/>
                </a:solidFill>
                <a:latin typeface="Microsoft Sans Serif"/>
                <a:cs typeface="Microsoft Sans Serif"/>
              </a:rPr>
              <a:t> </a:t>
            </a:r>
            <a:r>
              <a:rPr sz="1700" spc="45" dirty="0">
                <a:solidFill>
                  <a:srgbClr val="1D1D1B"/>
                </a:solidFill>
                <a:latin typeface="Microsoft Sans Serif"/>
                <a:cs typeface="Microsoft Sans Serif"/>
              </a:rPr>
              <a:t>т</a:t>
            </a:r>
            <a:r>
              <a:rPr sz="1700" spc="25" dirty="0">
                <a:solidFill>
                  <a:srgbClr val="1D1D1B"/>
                </a:solidFill>
                <a:latin typeface="Microsoft Sans Serif"/>
                <a:cs typeface="Microsoft Sans Serif"/>
              </a:rPr>
              <a:t>а</a:t>
            </a:r>
            <a:r>
              <a:rPr sz="1700" spc="-120" dirty="0">
                <a:solidFill>
                  <a:srgbClr val="1D1D1B"/>
                </a:solidFill>
                <a:latin typeface="Microsoft Sans Serif"/>
                <a:cs typeface="Microsoft Sans Serif"/>
              </a:rPr>
              <a:t> </a:t>
            </a:r>
            <a:r>
              <a:rPr sz="1700" spc="130" dirty="0">
                <a:solidFill>
                  <a:srgbClr val="1D1D1B"/>
                </a:solidFill>
                <a:latin typeface="Microsoft Sans Serif"/>
                <a:cs typeface="Microsoft Sans Serif"/>
              </a:rPr>
              <a:t>п</a:t>
            </a:r>
            <a:r>
              <a:rPr sz="1700" spc="25" dirty="0">
                <a:solidFill>
                  <a:srgbClr val="1D1D1B"/>
                </a:solidFill>
                <a:latin typeface="Microsoft Sans Serif"/>
                <a:cs typeface="Microsoft Sans Serif"/>
              </a:rPr>
              <a:t>е</a:t>
            </a:r>
            <a:r>
              <a:rPr sz="1700" spc="114" dirty="0">
                <a:solidFill>
                  <a:srgbClr val="1D1D1B"/>
                </a:solidFill>
                <a:latin typeface="Microsoft Sans Serif"/>
                <a:cs typeface="Microsoft Sans Serif"/>
              </a:rPr>
              <a:t>р</a:t>
            </a:r>
            <a:r>
              <a:rPr sz="1700" spc="25" dirty="0">
                <a:solidFill>
                  <a:srgbClr val="1D1D1B"/>
                </a:solidFill>
                <a:latin typeface="Microsoft Sans Serif"/>
                <a:cs typeface="Microsoft Sans Serif"/>
              </a:rPr>
              <a:t>е</a:t>
            </a:r>
            <a:r>
              <a:rPr sz="1700" spc="75" dirty="0">
                <a:solidFill>
                  <a:srgbClr val="1D1D1B"/>
                </a:solidFill>
                <a:latin typeface="Microsoft Sans Serif"/>
                <a:cs typeface="Microsoft Sans Serif"/>
              </a:rPr>
              <a:t>м</a:t>
            </a:r>
            <a:r>
              <a:rPr sz="1700" spc="95" dirty="0">
                <a:solidFill>
                  <a:srgbClr val="1D1D1B"/>
                </a:solidFill>
                <a:latin typeface="Microsoft Sans Serif"/>
                <a:cs typeface="Microsoft Sans Serif"/>
              </a:rPr>
              <a:t>о</a:t>
            </a:r>
            <a:r>
              <a:rPr sz="1700" spc="70" dirty="0">
                <a:solidFill>
                  <a:srgbClr val="1D1D1B"/>
                </a:solidFill>
                <a:latin typeface="Microsoft Sans Serif"/>
                <a:cs typeface="Microsoft Sans Serif"/>
              </a:rPr>
              <a:t>ж</a:t>
            </a:r>
            <a:r>
              <a:rPr sz="1700" spc="50" dirty="0">
                <a:solidFill>
                  <a:srgbClr val="1D1D1B"/>
                </a:solidFill>
                <a:latin typeface="Microsoft Sans Serif"/>
                <a:cs typeface="Microsoft Sans Serif"/>
              </a:rPr>
              <a:t>е</a:t>
            </a:r>
            <a:r>
              <a:rPr sz="1700" spc="114" dirty="0">
                <a:solidFill>
                  <a:srgbClr val="1D1D1B"/>
                </a:solidFill>
                <a:latin typeface="Microsoft Sans Serif"/>
                <a:cs typeface="Microsoft Sans Serif"/>
              </a:rPr>
              <a:t>ц</a:t>
            </a:r>
            <a:r>
              <a:rPr sz="1700" spc="135" dirty="0">
                <a:solidFill>
                  <a:srgbClr val="1D1D1B"/>
                </a:solidFill>
                <a:latin typeface="Microsoft Sans Serif"/>
                <a:cs typeface="Microsoft Sans Serif"/>
              </a:rPr>
              <a:t>ь</a:t>
            </a:r>
            <a:r>
              <a:rPr sz="1700" spc="-120" dirty="0">
                <a:solidFill>
                  <a:srgbClr val="1D1D1B"/>
                </a:solidFill>
                <a:latin typeface="Microsoft Sans Serif"/>
                <a:cs typeface="Microsoft Sans Serif"/>
              </a:rPr>
              <a:t> </a:t>
            </a:r>
            <a:r>
              <a:rPr sz="1700" spc="95" dirty="0">
                <a:solidFill>
                  <a:srgbClr val="1D1D1B"/>
                </a:solidFill>
                <a:latin typeface="Microsoft Sans Serif"/>
                <a:cs typeface="Microsoft Sans Serif"/>
              </a:rPr>
              <a:t>в</a:t>
            </a:r>
            <a:r>
              <a:rPr sz="1700" spc="25" dirty="0">
                <a:solidFill>
                  <a:srgbClr val="1D1D1B"/>
                </a:solidFill>
                <a:latin typeface="Microsoft Sans Serif"/>
                <a:cs typeface="Microsoft Sans Serif"/>
              </a:rPr>
              <a:t>е</a:t>
            </a:r>
            <a:r>
              <a:rPr sz="1700" spc="30" dirty="0">
                <a:solidFill>
                  <a:srgbClr val="1D1D1B"/>
                </a:solidFill>
                <a:latin typeface="Microsoft Sans Serif"/>
                <a:cs typeface="Microsoft Sans Serif"/>
              </a:rPr>
              <a:t>л</a:t>
            </a:r>
            <a:r>
              <a:rPr sz="1700" spc="155" dirty="0">
                <a:solidFill>
                  <a:srgbClr val="1D1D1B"/>
                </a:solidFill>
                <a:latin typeface="Microsoft Sans Serif"/>
                <a:cs typeface="Microsoft Sans Serif"/>
              </a:rPr>
              <a:t>и</a:t>
            </a:r>
            <a:r>
              <a:rPr sz="1700" spc="65" dirty="0">
                <a:solidFill>
                  <a:srgbClr val="1D1D1B"/>
                </a:solidFill>
                <a:latin typeface="Microsoft Sans Serif"/>
                <a:cs typeface="Microsoft Sans Serif"/>
              </a:rPr>
              <a:t>к</a:t>
            </a:r>
            <a:r>
              <a:rPr sz="1700" spc="100" dirty="0">
                <a:solidFill>
                  <a:srgbClr val="1D1D1B"/>
                </a:solidFill>
                <a:latin typeface="Microsoft Sans Serif"/>
                <a:cs typeface="Microsoft Sans Serif"/>
              </a:rPr>
              <a:t>о</a:t>
            </a:r>
            <a:r>
              <a:rPr sz="1700" spc="65" dirty="0">
                <a:solidFill>
                  <a:srgbClr val="1D1D1B"/>
                </a:solidFill>
                <a:latin typeface="Microsoft Sans Serif"/>
                <a:cs typeface="Microsoft Sans Serif"/>
              </a:rPr>
              <a:t>ї  </a:t>
            </a:r>
            <a:r>
              <a:rPr sz="1700" spc="55" dirty="0">
                <a:solidFill>
                  <a:srgbClr val="1D1D1B"/>
                </a:solidFill>
                <a:latin typeface="Microsoft Sans Serif"/>
                <a:cs typeface="Microsoft Sans Serif"/>
              </a:rPr>
              <a:t>кількості </a:t>
            </a:r>
            <a:r>
              <a:rPr sz="1700" spc="65" dirty="0">
                <a:solidFill>
                  <a:srgbClr val="1D1D1B"/>
                </a:solidFill>
                <a:latin typeface="Microsoft Sans Serif"/>
                <a:cs typeface="Microsoft Sans Serif"/>
              </a:rPr>
              <a:t>всеукрахнських </a:t>
            </a:r>
            <a:r>
              <a:rPr sz="1700" spc="40" dirty="0">
                <a:solidFill>
                  <a:srgbClr val="1D1D1B"/>
                </a:solidFill>
                <a:latin typeface="Microsoft Sans Serif"/>
                <a:cs typeface="Microsoft Sans Serif"/>
              </a:rPr>
              <a:t>олімпіад</a:t>
            </a:r>
            <a:r>
              <a:rPr sz="2550" spc="60" baseline="8169" dirty="0">
                <a:solidFill>
                  <a:srgbClr val="1D1D1B"/>
                </a:solidFill>
                <a:latin typeface="Microsoft Sans Serif"/>
                <a:cs typeface="Microsoft Sans Serif"/>
              </a:rPr>
              <a:t>, </a:t>
            </a:r>
            <a:r>
              <a:rPr sz="2550" spc="67" baseline="8169" dirty="0">
                <a:solidFill>
                  <a:srgbClr val="1D1D1B"/>
                </a:solidFill>
                <a:latin typeface="Microsoft Sans Serif"/>
                <a:cs typeface="Microsoft Sans Serif"/>
              </a:rPr>
              <a:t> </a:t>
            </a:r>
            <a:r>
              <a:rPr sz="1700" spc="65" dirty="0">
                <a:solidFill>
                  <a:srgbClr val="1D1D1B"/>
                </a:solidFill>
                <a:latin typeface="Microsoft Sans Serif"/>
                <a:cs typeface="Microsoft Sans Serif"/>
              </a:rPr>
              <a:t>к</a:t>
            </a:r>
            <a:r>
              <a:rPr sz="1700" spc="95" dirty="0">
                <a:solidFill>
                  <a:srgbClr val="1D1D1B"/>
                </a:solidFill>
                <a:latin typeface="Microsoft Sans Serif"/>
                <a:cs typeface="Microsoft Sans Serif"/>
              </a:rPr>
              <a:t>о</a:t>
            </a:r>
            <a:r>
              <a:rPr sz="1700" spc="155" dirty="0">
                <a:solidFill>
                  <a:srgbClr val="1D1D1B"/>
                </a:solidFill>
                <a:latin typeface="Microsoft Sans Serif"/>
                <a:cs typeface="Microsoft Sans Serif"/>
              </a:rPr>
              <a:t>н</a:t>
            </a:r>
            <a:r>
              <a:rPr sz="1700" spc="65" dirty="0">
                <a:solidFill>
                  <a:srgbClr val="1D1D1B"/>
                </a:solidFill>
                <a:latin typeface="Microsoft Sans Serif"/>
                <a:cs typeface="Microsoft Sans Serif"/>
              </a:rPr>
              <a:t>к</a:t>
            </a:r>
            <a:r>
              <a:rPr sz="1700" spc="70" dirty="0">
                <a:solidFill>
                  <a:srgbClr val="1D1D1B"/>
                </a:solidFill>
                <a:latin typeface="Microsoft Sans Serif"/>
                <a:cs typeface="Microsoft Sans Serif"/>
              </a:rPr>
              <a:t>у</a:t>
            </a:r>
            <a:r>
              <a:rPr sz="1700" spc="75" dirty="0">
                <a:solidFill>
                  <a:srgbClr val="1D1D1B"/>
                </a:solidFill>
                <a:latin typeface="Microsoft Sans Serif"/>
                <a:cs typeface="Microsoft Sans Serif"/>
              </a:rPr>
              <a:t>р</a:t>
            </a:r>
            <a:r>
              <a:rPr sz="1700" spc="20" dirty="0">
                <a:solidFill>
                  <a:srgbClr val="1D1D1B"/>
                </a:solidFill>
                <a:latin typeface="Microsoft Sans Serif"/>
                <a:cs typeface="Microsoft Sans Serif"/>
              </a:rPr>
              <a:t>сі</a:t>
            </a:r>
            <a:r>
              <a:rPr sz="1700" spc="95" dirty="0">
                <a:solidFill>
                  <a:srgbClr val="1D1D1B"/>
                </a:solidFill>
                <a:latin typeface="Microsoft Sans Serif"/>
                <a:cs typeface="Microsoft Sans Serif"/>
              </a:rPr>
              <a:t>в</a:t>
            </a:r>
            <a:r>
              <a:rPr sz="1700" spc="-120" dirty="0">
                <a:solidFill>
                  <a:srgbClr val="1D1D1B"/>
                </a:solidFill>
                <a:latin typeface="Microsoft Sans Serif"/>
                <a:cs typeface="Microsoft Sans Serif"/>
              </a:rPr>
              <a:t> </a:t>
            </a:r>
            <a:r>
              <a:rPr sz="1700" spc="40" dirty="0">
                <a:solidFill>
                  <a:srgbClr val="1D1D1B"/>
                </a:solidFill>
                <a:latin typeface="Microsoft Sans Serif"/>
                <a:cs typeface="Microsoft Sans Serif"/>
              </a:rPr>
              <a:t>т</a:t>
            </a:r>
            <a:r>
              <a:rPr sz="1700" spc="25" dirty="0">
                <a:solidFill>
                  <a:srgbClr val="1D1D1B"/>
                </a:solidFill>
                <a:latin typeface="Microsoft Sans Serif"/>
                <a:cs typeface="Microsoft Sans Serif"/>
              </a:rPr>
              <a:t>а</a:t>
            </a:r>
            <a:r>
              <a:rPr sz="1700" spc="-120" dirty="0">
                <a:solidFill>
                  <a:srgbClr val="1D1D1B"/>
                </a:solidFill>
                <a:latin typeface="Microsoft Sans Serif"/>
                <a:cs typeface="Microsoft Sans Serif"/>
              </a:rPr>
              <a:t> </a:t>
            </a:r>
            <a:r>
              <a:rPr sz="1700" spc="30" dirty="0">
                <a:solidFill>
                  <a:srgbClr val="1D1D1B"/>
                </a:solidFill>
                <a:latin typeface="Microsoft Sans Serif"/>
                <a:cs typeface="Microsoft Sans Serif"/>
              </a:rPr>
              <a:t>з</a:t>
            </a:r>
            <a:r>
              <a:rPr sz="1700" spc="40" dirty="0">
                <a:solidFill>
                  <a:srgbClr val="1D1D1B"/>
                </a:solidFill>
                <a:latin typeface="Microsoft Sans Serif"/>
                <a:cs typeface="Microsoft Sans Serif"/>
              </a:rPr>
              <a:t>м</a:t>
            </a:r>
            <a:r>
              <a:rPr sz="1700" spc="20" dirty="0">
                <a:solidFill>
                  <a:srgbClr val="1D1D1B"/>
                </a:solidFill>
                <a:latin typeface="Microsoft Sans Serif"/>
                <a:cs typeface="Microsoft Sans Serif"/>
              </a:rPr>
              <a:t>а</a:t>
            </a:r>
            <a:r>
              <a:rPr sz="1700" spc="95" dirty="0">
                <a:solidFill>
                  <a:srgbClr val="1D1D1B"/>
                </a:solidFill>
                <a:latin typeface="Microsoft Sans Serif"/>
                <a:cs typeface="Microsoft Sans Serif"/>
              </a:rPr>
              <a:t>г</a:t>
            </a:r>
            <a:r>
              <a:rPr sz="1700" spc="20" dirty="0">
                <a:solidFill>
                  <a:srgbClr val="1D1D1B"/>
                </a:solidFill>
                <a:latin typeface="Microsoft Sans Serif"/>
                <a:cs typeface="Microsoft Sans Serif"/>
              </a:rPr>
              <a:t>а</a:t>
            </a:r>
            <a:r>
              <a:rPr sz="1700" spc="155" dirty="0">
                <a:solidFill>
                  <a:srgbClr val="1D1D1B"/>
                </a:solidFill>
                <a:latin typeface="Microsoft Sans Serif"/>
                <a:cs typeface="Microsoft Sans Serif"/>
              </a:rPr>
              <a:t>н</a:t>
            </a:r>
            <a:r>
              <a:rPr sz="1700" spc="135" dirty="0">
                <a:solidFill>
                  <a:srgbClr val="1D1D1B"/>
                </a:solidFill>
                <a:latin typeface="Microsoft Sans Serif"/>
                <a:cs typeface="Microsoft Sans Serif"/>
              </a:rPr>
              <a:t>ь</a:t>
            </a:r>
            <a:r>
              <a:rPr sz="1700" spc="-120" dirty="0">
                <a:solidFill>
                  <a:srgbClr val="1D1D1B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1D1D1B"/>
                </a:solidFill>
                <a:latin typeface="Microsoft Sans Serif"/>
                <a:cs typeface="Microsoft Sans Serif"/>
              </a:rPr>
              <a:t>з</a:t>
            </a:r>
            <a:r>
              <a:rPr sz="1700" spc="-120" dirty="0">
                <a:solidFill>
                  <a:srgbClr val="1D1D1B"/>
                </a:solidFill>
                <a:latin typeface="Microsoft Sans Serif"/>
                <a:cs typeface="Microsoft Sans Serif"/>
              </a:rPr>
              <a:t> </a:t>
            </a:r>
            <a:r>
              <a:rPr sz="2550" spc="75" baseline="8169" dirty="0">
                <a:solidFill>
                  <a:srgbClr val="1D1D1B"/>
                </a:solidFill>
                <a:latin typeface="Microsoft Sans Serif"/>
                <a:cs typeface="Microsoft Sans Serif"/>
              </a:rPr>
              <a:t>I</a:t>
            </a:r>
            <a:r>
              <a:rPr sz="2550" spc="-97" baseline="8169" dirty="0">
                <a:solidFill>
                  <a:srgbClr val="1D1D1B"/>
                </a:solidFill>
                <a:latin typeface="Microsoft Sans Serif"/>
                <a:cs typeface="Microsoft Sans Serif"/>
              </a:rPr>
              <a:t>T.</a:t>
            </a:r>
            <a:r>
              <a:rPr sz="2550" spc="-179" baseline="8169" dirty="0">
                <a:solidFill>
                  <a:srgbClr val="1D1D1B"/>
                </a:solidFill>
                <a:latin typeface="Microsoft Sans Serif"/>
                <a:cs typeface="Microsoft Sans Serif"/>
              </a:rPr>
              <a:t> </a:t>
            </a:r>
            <a:r>
              <a:rPr sz="1700" spc="145" dirty="0">
                <a:solidFill>
                  <a:srgbClr val="1D1D1B"/>
                </a:solidFill>
                <a:latin typeface="Microsoft Sans Serif"/>
                <a:cs typeface="Microsoft Sans Serif"/>
              </a:rPr>
              <a:t>М</a:t>
            </a:r>
            <a:r>
              <a:rPr sz="1700" spc="25" dirty="0">
                <a:solidFill>
                  <a:srgbClr val="1D1D1B"/>
                </a:solidFill>
                <a:latin typeface="Microsoft Sans Serif"/>
                <a:cs typeface="Microsoft Sans Serif"/>
              </a:rPr>
              <a:t>а</a:t>
            </a:r>
            <a:r>
              <a:rPr sz="1700" spc="5" dirty="0">
                <a:solidFill>
                  <a:srgbClr val="1D1D1B"/>
                </a:solidFill>
                <a:latin typeface="Microsoft Sans Serif"/>
                <a:cs typeface="Microsoft Sans Serif"/>
              </a:rPr>
              <a:t>є</a:t>
            </a:r>
            <a:r>
              <a:rPr sz="1700" spc="-120" dirty="0">
                <a:solidFill>
                  <a:srgbClr val="1D1D1B"/>
                </a:solidFill>
                <a:latin typeface="Microsoft Sans Serif"/>
                <a:cs typeface="Microsoft Sans Serif"/>
              </a:rPr>
              <a:t> </a:t>
            </a:r>
            <a:r>
              <a:rPr sz="1700" spc="35" dirty="0">
                <a:solidFill>
                  <a:srgbClr val="1D1D1B"/>
                </a:solidFill>
                <a:latin typeface="Microsoft Sans Serif"/>
                <a:cs typeface="Microsoft Sans Serif"/>
              </a:rPr>
              <a:t>св</a:t>
            </a:r>
            <a:r>
              <a:rPr sz="1700" spc="55" dirty="0">
                <a:solidFill>
                  <a:srgbClr val="1D1D1B"/>
                </a:solidFill>
                <a:latin typeface="Microsoft Sans Serif"/>
                <a:cs typeface="Microsoft Sans Serif"/>
              </a:rPr>
              <a:t>і</a:t>
            </a:r>
            <a:r>
              <a:rPr sz="1700" spc="105" dirty="0">
                <a:solidFill>
                  <a:srgbClr val="1D1D1B"/>
                </a:solidFill>
                <a:latin typeface="Microsoft Sans Serif"/>
                <a:cs typeface="Microsoft Sans Serif"/>
              </a:rPr>
              <a:t>й  </a:t>
            </a:r>
            <a:r>
              <a:rPr sz="1700" spc="90" dirty="0">
                <a:solidFill>
                  <a:srgbClr val="1D1D1B"/>
                </a:solidFill>
                <a:latin typeface="Microsoft Sans Serif"/>
                <a:cs typeface="Microsoft Sans Serif"/>
              </a:rPr>
              <a:t>в</a:t>
            </a:r>
            <a:r>
              <a:rPr sz="1700" spc="55" dirty="0">
                <a:solidFill>
                  <a:srgbClr val="1D1D1B"/>
                </a:solidFill>
                <a:latin typeface="Microsoft Sans Serif"/>
                <a:cs typeface="Microsoft Sans Serif"/>
              </a:rPr>
              <a:t>і</a:t>
            </a:r>
            <a:r>
              <a:rPr sz="1700" spc="5" dirty="0">
                <a:solidFill>
                  <a:srgbClr val="1D1D1B"/>
                </a:solidFill>
                <a:latin typeface="Microsoft Sans Serif"/>
                <a:cs typeface="Microsoft Sans Serif"/>
              </a:rPr>
              <a:t>д</a:t>
            </a:r>
            <a:r>
              <a:rPr sz="1700" spc="100" dirty="0">
                <a:solidFill>
                  <a:srgbClr val="1D1D1B"/>
                </a:solidFill>
                <a:latin typeface="Microsoft Sans Serif"/>
                <a:cs typeface="Microsoft Sans Serif"/>
              </a:rPr>
              <a:t>о</a:t>
            </a:r>
            <a:r>
              <a:rPr sz="1700" spc="70" dirty="0">
                <a:solidFill>
                  <a:srgbClr val="1D1D1B"/>
                </a:solidFill>
                <a:latin typeface="Microsoft Sans Serif"/>
                <a:cs typeface="Microsoft Sans Serif"/>
              </a:rPr>
              <a:t>м</a:t>
            </a:r>
            <a:r>
              <a:rPr sz="1700" spc="160" dirty="0">
                <a:solidFill>
                  <a:srgbClr val="1D1D1B"/>
                </a:solidFill>
                <a:latin typeface="Microsoft Sans Serif"/>
                <a:cs typeface="Microsoft Sans Serif"/>
              </a:rPr>
              <a:t>ий</a:t>
            </a:r>
            <a:r>
              <a:rPr sz="1700" spc="-120" dirty="0">
                <a:solidFill>
                  <a:srgbClr val="1D1D1B"/>
                </a:solidFill>
                <a:latin typeface="Microsoft Sans Serif"/>
                <a:cs typeface="Microsoft Sans Serif"/>
              </a:rPr>
              <a:t> </a:t>
            </a:r>
            <a:r>
              <a:rPr sz="1700" spc="114" dirty="0">
                <a:solidFill>
                  <a:srgbClr val="1D1D1B"/>
                </a:solidFill>
                <a:latin typeface="Microsoft Sans Serif"/>
                <a:cs typeface="Microsoft Sans Serif"/>
              </a:rPr>
              <a:t>р</a:t>
            </a:r>
            <a:r>
              <a:rPr sz="1700" spc="95" dirty="0">
                <a:solidFill>
                  <a:srgbClr val="1D1D1B"/>
                </a:solidFill>
                <a:latin typeface="Microsoft Sans Serif"/>
                <a:cs typeface="Microsoft Sans Serif"/>
              </a:rPr>
              <a:t>о</a:t>
            </a:r>
            <a:r>
              <a:rPr sz="1700" spc="65" dirty="0">
                <a:solidFill>
                  <a:srgbClr val="1D1D1B"/>
                </a:solidFill>
                <a:latin typeface="Microsoft Sans Serif"/>
                <a:cs typeface="Microsoft Sans Serif"/>
              </a:rPr>
              <a:t>к</a:t>
            </a:r>
            <a:r>
              <a:rPr sz="2550" spc="44" baseline="8169" dirty="0">
                <a:solidFill>
                  <a:srgbClr val="1D1D1B"/>
                </a:solidFill>
                <a:latin typeface="Microsoft Sans Serif"/>
                <a:cs typeface="Microsoft Sans Serif"/>
              </a:rPr>
              <a:t>-</a:t>
            </a:r>
            <a:r>
              <a:rPr sz="1700" spc="90" dirty="0">
                <a:solidFill>
                  <a:srgbClr val="1D1D1B"/>
                </a:solidFill>
                <a:latin typeface="Microsoft Sans Serif"/>
                <a:cs typeface="Microsoft Sans Serif"/>
              </a:rPr>
              <a:t>г</a:t>
            </a:r>
            <a:r>
              <a:rPr sz="1700" spc="75" dirty="0">
                <a:solidFill>
                  <a:srgbClr val="1D1D1B"/>
                </a:solidFill>
                <a:latin typeface="Microsoft Sans Serif"/>
                <a:cs typeface="Microsoft Sans Serif"/>
              </a:rPr>
              <a:t>ур</a:t>
            </a:r>
            <a:r>
              <a:rPr sz="1700" spc="40" dirty="0">
                <a:solidFill>
                  <a:srgbClr val="1D1D1B"/>
                </a:solidFill>
                <a:latin typeface="Microsoft Sans Serif"/>
                <a:cs typeface="Microsoft Sans Serif"/>
              </a:rPr>
              <a:t>т</a:t>
            </a:r>
            <a:r>
              <a:rPr sz="2550" spc="-165" baseline="8169" dirty="0">
                <a:solidFill>
                  <a:srgbClr val="1D1D1B"/>
                </a:solidFill>
                <a:latin typeface="Microsoft Sans Serif"/>
                <a:cs typeface="Microsoft Sans Serif"/>
              </a:rPr>
              <a:t>.</a:t>
            </a:r>
            <a:r>
              <a:rPr sz="2550" spc="-179" baseline="8169" dirty="0">
                <a:solidFill>
                  <a:srgbClr val="1D1D1B"/>
                </a:solidFill>
                <a:latin typeface="Microsoft Sans Serif"/>
                <a:cs typeface="Microsoft Sans Serif"/>
              </a:rPr>
              <a:t> </a:t>
            </a:r>
            <a:r>
              <a:rPr sz="1700" spc="-30" dirty="0">
                <a:solidFill>
                  <a:srgbClr val="1D1D1B"/>
                </a:solidFill>
                <a:latin typeface="Microsoft Sans Serif"/>
                <a:cs typeface="Microsoft Sans Serif"/>
              </a:rPr>
              <a:t>А</a:t>
            </a:r>
            <a:r>
              <a:rPr sz="1700" spc="65" dirty="0">
                <a:solidFill>
                  <a:srgbClr val="1D1D1B"/>
                </a:solidFill>
                <a:latin typeface="Microsoft Sans Serif"/>
                <a:cs typeface="Microsoft Sans Serif"/>
              </a:rPr>
              <a:t>к</a:t>
            </a:r>
            <a:r>
              <a:rPr sz="1700" spc="40" dirty="0">
                <a:solidFill>
                  <a:srgbClr val="1D1D1B"/>
                </a:solidFill>
                <a:latin typeface="Microsoft Sans Serif"/>
                <a:cs typeface="Microsoft Sans Serif"/>
              </a:rPr>
              <a:t>т</a:t>
            </a:r>
            <a:r>
              <a:rPr sz="1700" spc="155" dirty="0">
                <a:solidFill>
                  <a:srgbClr val="1D1D1B"/>
                </a:solidFill>
                <a:latin typeface="Microsoft Sans Serif"/>
                <a:cs typeface="Microsoft Sans Serif"/>
              </a:rPr>
              <a:t>и</a:t>
            </a:r>
            <a:r>
              <a:rPr sz="1700" spc="95" dirty="0">
                <a:solidFill>
                  <a:srgbClr val="1D1D1B"/>
                </a:solidFill>
                <a:latin typeface="Microsoft Sans Serif"/>
                <a:cs typeface="Microsoft Sans Serif"/>
              </a:rPr>
              <a:t>в</a:t>
            </a:r>
            <a:r>
              <a:rPr sz="1700" spc="155" dirty="0">
                <a:solidFill>
                  <a:srgbClr val="1D1D1B"/>
                </a:solidFill>
                <a:latin typeface="Microsoft Sans Serif"/>
                <a:cs typeface="Microsoft Sans Serif"/>
              </a:rPr>
              <a:t>ни</a:t>
            </a:r>
            <a:r>
              <a:rPr sz="1700" spc="160" dirty="0">
                <a:solidFill>
                  <a:srgbClr val="1D1D1B"/>
                </a:solidFill>
                <a:latin typeface="Microsoft Sans Serif"/>
                <a:cs typeface="Microsoft Sans Serif"/>
              </a:rPr>
              <a:t>й</a:t>
            </a:r>
            <a:r>
              <a:rPr sz="1700" spc="-120" dirty="0">
                <a:solidFill>
                  <a:srgbClr val="1D1D1B"/>
                </a:solidFill>
                <a:latin typeface="Microsoft Sans Serif"/>
                <a:cs typeface="Microsoft Sans Serif"/>
              </a:rPr>
              <a:t> </a:t>
            </a:r>
            <a:r>
              <a:rPr sz="1700" spc="90" dirty="0">
                <a:solidFill>
                  <a:srgbClr val="1D1D1B"/>
                </a:solidFill>
                <a:latin typeface="Microsoft Sans Serif"/>
                <a:cs typeface="Microsoft Sans Serif"/>
              </a:rPr>
              <a:t>уч</a:t>
            </a:r>
            <a:r>
              <a:rPr sz="1700" spc="20" dirty="0">
                <a:solidFill>
                  <a:srgbClr val="1D1D1B"/>
                </a:solidFill>
                <a:latin typeface="Microsoft Sans Serif"/>
                <a:cs typeface="Microsoft Sans Serif"/>
              </a:rPr>
              <a:t>а</a:t>
            </a:r>
            <a:r>
              <a:rPr sz="1700" spc="65" dirty="0">
                <a:solidFill>
                  <a:srgbClr val="1D1D1B"/>
                </a:solidFill>
                <a:latin typeface="Microsoft Sans Serif"/>
                <a:cs typeface="Microsoft Sans Serif"/>
              </a:rPr>
              <a:t>сн</a:t>
            </a:r>
            <a:r>
              <a:rPr sz="1700" spc="155" dirty="0">
                <a:solidFill>
                  <a:srgbClr val="1D1D1B"/>
                </a:solidFill>
                <a:latin typeface="Microsoft Sans Serif"/>
                <a:cs typeface="Microsoft Sans Serif"/>
              </a:rPr>
              <a:t>и</a:t>
            </a:r>
            <a:r>
              <a:rPr sz="1700" spc="45" dirty="0">
                <a:solidFill>
                  <a:srgbClr val="1D1D1B"/>
                </a:solidFill>
                <a:latin typeface="Microsoft Sans Serif"/>
                <a:cs typeface="Microsoft Sans Serif"/>
              </a:rPr>
              <a:t>к  </a:t>
            </a:r>
            <a:r>
              <a:rPr sz="1700" spc="50" dirty="0">
                <a:solidFill>
                  <a:srgbClr val="1D1D1B"/>
                </a:solidFill>
                <a:latin typeface="Microsoft Sans Serif"/>
                <a:cs typeface="Microsoft Sans Serif"/>
              </a:rPr>
              <a:t>всіх зіходів </a:t>
            </a:r>
            <a:r>
              <a:rPr sz="1700" spc="60" dirty="0">
                <a:solidFill>
                  <a:srgbClr val="1D1D1B"/>
                </a:solidFill>
                <a:latin typeface="Microsoft Sans Serif"/>
                <a:cs typeface="Microsoft Sans Serif"/>
              </a:rPr>
              <a:t>університету </a:t>
            </a:r>
            <a:r>
              <a:rPr sz="2550" spc="254" baseline="8169" dirty="0">
                <a:solidFill>
                  <a:srgbClr val="1D1D1B"/>
                </a:solidFill>
                <a:latin typeface="Microsoft Sans Serif"/>
                <a:cs typeface="Microsoft Sans Serif"/>
              </a:rPr>
              <a:t>/ </a:t>
            </a:r>
            <a:r>
              <a:rPr sz="2550" b="1" i="1" baseline="8169" dirty="0">
                <a:solidFill>
                  <a:srgbClr val="1D1D1B"/>
                </a:solidFill>
                <a:latin typeface="Arial"/>
                <a:cs typeface="Arial"/>
              </a:rPr>
              <a:t>winner and  </a:t>
            </a:r>
            <a:r>
              <a:rPr sz="1700" b="1" i="1" dirty="0">
                <a:solidFill>
                  <a:srgbClr val="1D1D1B"/>
                </a:solidFill>
                <a:latin typeface="Arial"/>
                <a:cs typeface="Arial"/>
              </a:rPr>
              <a:t>winner of a large number of all-Ukrainian  Olympiads, competitions and contests in IT.  Has a known rock band. An active participant  in all university meetings</a:t>
            </a:r>
            <a:endParaRPr sz="1700" dirty="0">
              <a:latin typeface="Arial"/>
              <a:cs typeface="Arial"/>
            </a:endParaRPr>
          </a:p>
        </p:txBody>
      </p:sp>
      <p:pic>
        <p:nvPicPr>
          <p:cNvPr id="17" name="object 1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271266" y="8052844"/>
            <a:ext cx="2944936" cy="2944935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11494844" y="8853522"/>
            <a:ext cx="4098290" cy="244490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38100" marR="30480" indent="41910" algn="ctr">
              <a:lnSpc>
                <a:spcPct val="92000"/>
              </a:lnSpc>
              <a:spcBef>
                <a:spcPts val="295"/>
              </a:spcBef>
            </a:pPr>
            <a:r>
              <a:rPr sz="1700" spc="30" dirty="0">
                <a:solidFill>
                  <a:srgbClr val="1D1D1B"/>
                </a:solidFill>
                <a:latin typeface="Microsoft Sans Serif"/>
                <a:cs typeface="Microsoft Sans Serif"/>
              </a:rPr>
              <a:t>Пе</a:t>
            </a:r>
            <a:r>
              <a:rPr sz="1700" spc="110" dirty="0">
                <a:solidFill>
                  <a:srgbClr val="1D1D1B"/>
                </a:solidFill>
                <a:latin typeface="Microsoft Sans Serif"/>
                <a:cs typeface="Microsoft Sans Serif"/>
              </a:rPr>
              <a:t>р</a:t>
            </a:r>
            <a:r>
              <a:rPr sz="1700" spc="30" dirty="0">
                <a:solidFill>
                  <a:srgbClr val="1D1D1B"/>
                </a:solidFill>
                <a:latin typeface="Microsoft Sans Serif"/>
                <a:cs typeface="Microsoft Sans Serif"/>
              </a:rPr>
              <a:t>е</a:t>
            </a:r>
            <a:r>
              <a:rPr sz="1700" spc="70" dirty="0">
                <a:solidFill>
                  <a:srgbClr val="1D1D1B"/>
                </a:solidFill>
                <a:latin typeface="Microsoft Sans Serif"/>
                <a:cs typeface="Microsoft Sans Serif"/>
              </a:rPr>
              <a:t>м</a:t>
            </a:r>
            <a:r>
              <a:rPr sz="1700" spc="100" dirty="0">
                <a:solidFill>
                  <a:srgbClr val="1D1D1B"/>
                </a:solidFill>
                <a:latin typeface="Microsoft Sans Serif"/>
                <a:cs typeface="Microsoft Sans Serif"/>
              </a:rPr>
              <a:t>о</a:t>
            </a:r>
            <a:r>
              <a:rPr sz="1700" spc="70" dirty="0">
                <a:solidFill>
                  <a:srgbClr val="1D1D1B"/>
                </a:solidFill>
                <a:latin typeface="Microsoft Sans Serif"/>
                <a:cs typeface="Microsoft Sans Serif"/>
              </a:rPr>
              <a:t>ж</a:t>
            </a:r>
            <a:r>
              <a:rPr sz="1700" spc="50" dirty="0">
                <a:solidFill>
                  <a:srgbClr val="1D1D1B"/>
                </a:solidFill>
                <a:latin typeface="Microsoft Sans Serif"/>
                <a:cs typeface="Microsoft Sans Serif"/>
              </a:rPr>
              <a:t>е</a:t>
            </a:r>
            <a:r>
              <a:rPr sz="1700" spc="110" dirty="0">
                <a:solidFill>
                  <a:srgbClr val="1D1D1B"/>
                </a:solidFill>
                <a:latin typeface="Microsoft Sans Serif"/>
                <a:cs typeface="Microsoft Sans Serif"/>
              </a:rPr>
              <a:t>ц</a:t>
            </a:r>
            <a:r>
              <a:rPr sz="1700" spc="135" dirty="0">
                <a:solidFill>
                  <a:srgbClr val="1D1D1B"/>
                </a:solidFill>
                <a:latin typeface="Microsoft Sans Serif"/>
                <a:cs typeface="Microsoft Sans Serif"/>
              </a:rPr>
              <a:t>ь</a:t>
            </a:r>
            <a:r>
              <a:rPr sz="1700" spc="-120" dirty="0">
                <a:solidFill>
                  <a:srgbClr val="1D1D1B"/>
                </a:solidFill>
                <a:latin typeface="Microsoft Sans Serif"/>
                <a:cs typeface="Microsoft Sans Serif"/>
              </a:rPr>
              <a:t> </a:t>
            </a:r>
            <a:r>
              <a:rPr sz="1700" spc="45" dirty="0">
                <a:solidFill>
                  <a:srgbClr val="1D1D1B"/>
                </a:solidFill>
                <a:latin typeface="Microsoft Sans Serif"/>
                <a:cs typeface="Microsoft Sans Serif"/>
              </a:rPr>
              <a:t>т</a:t>
            </a:r>
            <a:r>
              <a:rPr sz="1700" spc="25" dirty="0">
                <a:solidFill>
                  <a:srgbClr val="1D1D1B"/>
                </a:solidFill>
                <a:latin typeface="Microsoft Sans Serif"/>
                <a:cs typeface="Microsoft Sans Serif"/>
              </a:rPr>
              <a:t>а</a:t>
            </a:r>
            <a:r>
              <a:rPr sz="1700" spc="-120" dirty="0">
                <a:solidFill>
                  <a:srgbClr val="1D1D1B"/>
                </a:solidFill>
                <a:latin typeface="Microsoft Sans Serif"/>
                <a:cs typeface="Microsoft Sans Serif"/>
              </a:rPr>
              <a:t> </a:t>
            </a:r>
            <a:r>
              <a:rPr sz="1700" spc="130" dirty="0">
                <a:solidFill>
                  <a:srgbClr val="1D1D1B"/>
                </a:solidFill>
                <a:latin typeface="Microsoft Sans Serif"/>
                <a:cs typeface="Microsoft Sans Serif"/>
              </a:rPr>
              <a:t>п</a:t>
            </a:r>
            <a:r>
              <a:rPr sz="1700" spc="110" dirty="0">
                <a:solidFill>
                  <a:srgbClr val="1D1D1B"/>
                </a:solidFill>
                <a:latin typeface="Microsoft Sans Serif"/>
                <a:cs typeface="Microsoft Sans Serif"/>
              </a:rPr>
              <a:t>р</a:t>
            </a:r>
            <a:r>
              <a:rPr sz="1700" spc="155" dirty="0">
                <a:solidFill>
                  <a:srgbClr val="1D1D1B"/>
                </a:solidFill>
                <a:latin typeface="Microsoft Sans Serif"/>
                <a:cs typeface="Microsoft Sans Serif"/>
              </a:rPr>
              <a:t>и</a:t>
            </a:r>
            <a:r>
              <a:rPr sz="1700" spc="10" dirty="0">
                <a:solidFill>
                  <a:srgbClr val="1D1D1B"/>
                </a:solidFill>
                <a:latin typeface="Microsoft Sans Serif"/>
                <a:cs typeface="Microsoft Sans Serif"/>
              </a:rPr>
              <a:t>зе</a:t>
            </a:r>
            <a:r>
              <a:rPr sz="1700" spc="114" dirty="0">
                <a:solidFill>
                  <a:srgbClr val="1D1D1B"/>
                </a:solidFill>
                <a:latin typeface="Microsoft Sans Serif"/>
                <a:cs typeface="Microsoft Sans Serif"/>
              </a:rPr>
              <a:t>р</a:t>
            </a:r>
            <a:r>
              <a:rPr sz="1700" spc="-120" dirty="0">
                <a:solidFill>
                  <a:srgbClr val="1D1D1B"/>
                </a:solidFill>
                <a:latin typeface="Microsoft Sans Serif"/>
                <a:cs typeface="Microsoft Sans Serif"/>
              </a:rPr>
              <a:t> </a:t>
            </a:r>
            <a:r>
              <a:rPr sz="1700" spc="60" dirty="0">
                <a:solidFill>
                  <a:srgbClr val="1D1D1B"/>
                </a:solidFill>
                <a:latin typeface="Microsoft Sans Serif"/>
                <a:cs typeface="Microsoft Sans Serif"/>
              </a:rPr>
              <a:t>к</a:t>
            </a:r>
            <a:r>
              <a:rPr sz="1700" spc="55" dirty="0">
                <a:solidFill>
                  <a:srgbClr val="1D1D1B"/>
                </a:solidFill>
                <a:latin typeface="Microsoft Sans Serif"/>
                <a:cs typeface="Microsoft Sans Serif"/>
              </a:rPr>
              <a:t>і</a:t>
            </a:r>
            <a:r>
              <a:rPr sz="1700" spc="30" dirty="0">
                <a:solidFill>
                  <a:srgbClr val="1D1D1B"/>
                </a:solidFill>
                <a:latin typeface="Microsoft Sans Serif"/>
                <a:cs typeface="Microsoft Sans Serif"/>
              </a:rPr>
              <a:t>л</a:t>
            </a:r>
            <a:r>
              <a:rPr sz="1700" spc="130" dirty="0">
                <a:solidFill>
                  <a:srgbClr val="1D1D1B"/>
                </a:solidFill>
                <a:latin typeface="Microsoft Sans Serif"/>
                <a:cs typeface="Microsoft Sans Serif"/>
              </a:rPr>
              <a:t>ь</a:t>
            </a:r>
            <a:r>
              <a:rPr sz="1700" spc="65" dirty="0">
                <a:solidFill>
                  <a:srgbClr val="1D1D1B"/>
                </a:solidFill>
                <a:latin typeface="Microsoft Sans Serif"/>
                <a:cs typeface="Microsoft Sans Serif"/>
              </a:rPr>
              <a:t>к</a:t>
            </a:r>
            <a:r>
              <a:rPr sz="1700" spc="100" dirty="0">
                <a:solidFill>
                  <a:srgbClr val="1D1D1B"/>
                </a:solidFill>
                <a:latin typeface="Microsoft Sans Serif"/>
                <a:cs typeface="Microsoft Sans Serif"/>
              </a:rPr>
              <a:t>о</a:t>
            </a:r>
            <a:r>
              <a:rPr sz="1700" spc="45" dirty="0">
                <a:solidFill>
                  <a:srgbClr val="1D1D1B"/>
                </a:solidFill>
                <a:latin typeface="Microsoft Sans Serif"/>
                <a:cs typeface="Microsoft Sans Serif"/>
              </a:rPr>
              <a:t>х  </a:t>
            </a:r>
            <a:r>
              <a:rPr sz="1700" spc="95" dirty="0">
                <a:solidFill>
                  <a:srgbClr val="1D1D1B"/>
                </a:solidFill>
                <a:latin typeface="Microsoft Sans Serif"/>
                <a:cs typeface="Microsoft Sans Serif"/>
              </a:rPr>
              <a:t>о</a:t>
            </a:r>
            <a:r>
              <a:rPr sz="1700" spc="30" dirty="0">
                <a:solidFill>
                  <a:srgbClr val="1D1D1B"/>
                </a:solidFill>
                <a:latin typeface="Microsoft Sans Serif"/>
                <a:cs typeface="Microsoft Sans Serif"/>
              </a:rPr>
              <a:t>л</a:t>
            </a:r>
            <a:r>
              <a:rPr sz="1700" spc="55" dirty="0">
                <a:solidFill>
                  <a:srgbClr val="1D1D1B"/>
                </a:solidFill>
                <a:latin typeface="Microsoft Sans Serif"/>
                <a:cs typeface="Microsoft Sans Serif"/>
              </a:rPr>
              <a:t>і</a:t>
            </a:r>
            <a:r>
              <a:rPr sz="1700" spc="70" dirty="0">
                <a:solidFill>
                  <a:srgbClr val="1D1D1B"/>
                </a:solidFill>
                <a:latin typeface="Microsoft Sans Serif"/>
                <a:cs typeface="Microsoft Sans Serif"/>
              </a:rPr>
              <a:t>м</a:t>
            </a:r>
            <a:r>
              <a:rPr sz="1700" spc="130" dirty="0">
                <a:solidFill>
                  <a:srgbClr val="1D1D1B"/>
                </a:solidFill>
                <a:latin typeface="Microsoft Sans Serif"/>
                <a:cs typeface="Microsoft Sans Serif"/>
              </a:rPr>
              <a:t>п</a:t>
            </a:r>
            <a:r>
              <a:rPr sz="1700" spc="50" dirty="0">
                <a:solidFill>
                  <a:srgbClr val="1D1D1B"/>
                </a:solidFill>
                <a:latin typeface="Microsoft Sans Serif"/>
                <a:cs typeface="Microsoft Sans Serif"/>
              </a:rPr>
              <a:t>і</a:t>
            </a:r>
            <a:r>
              <a:rPr sz="1700" spc="25" dirty="0">
                <a:solidFill>
                  <a:srgbClr val="1D1D1B"/>
                </a:solidFill>
                <a:latin typeface="Microsoft Sans Serif"/>
                <a:cs typeface="Microsoft Sans Serif"/>
              </a:rPr>
              <a:t>а</a:t>
            </a:r>
            <a:r>
              <a:rPr sz="1700" spc="5" dirty="0">
                <a:solidFill>
                  <a:srgbClr val="1D1D1B"/>
                </a:solidFill>
                <a:latin typeface="Microsoft Sans Serif"/>
                <a:cs typeface="Microsoft Sans Serif"/>
              </a:rPr>
              <a:t>д</a:t>
            </a:r>
            <a:r>
              <a:rPr sz="2550" spc="-165" baseline="8169" dirty="0">
                <a:solidFill>
                  <a:srgbClr val="1D1D1B"/>
                </a:solidFill>
                <a:latin typeface="Microsoft Sans Serif"/>
                <a:cs typeface="Microsoft Sans Serif"/>
              </a:rPr>
              <a:t>,</a:t>
            </a:r>
            <a:r>
              <a:rPr sz="2550" spc="-179" baseline="8169" dirty="0">
                <a:solidFill>
                  <a:srgbClr val="1D1D1B"/>
                </a:solidFill>
                <a:latin typeface="Microsoft Sans Serif"/>
                <a:cs typeface="Microsoft Sans Serif"/>
              </a:rPr>
              <a:t> </a:t>
            </a:r>
            <a:r>
              <a:rPr sz="1700" spc="45" dirty="0">
                <a:solidFill>
                  <a:srgbClr val="1D1D1B"/>
                </a:solidFill>
                <a:latin typeface="Microsoft Sans Serif"/>
                <a:cs typeface="Microsoft Sans Serif"/>
              </a:rPr>
              <a:t>я</a:t>
            </a:r>
            <a:r>
              <a:rPr sz="1700" spc="65" dirty="0">
                <a:solidFill>
                  <a:srgbClr val="1D1D1B"/>
                </a:solidFill>
                <a:latin typeface="Microsoft Sans Serif"/>
                <a:cs typeface="Microsoft Sans Serif"/>
              </a:rPr>
              <a:t>к</a:t>
            </a:r>
            <a:r>
              <a:rPr sz="1700" spc="55" dirty="0">
                <a:solidFill>
                  <a:srgbClr val="1D1D1B"/>
                </a:solidFill>
                <a:latin typeface="Microsoft Sans Serif"/>
                <a:cs typeface="Microsoft Sans Serif"/>
              </a:rPr>
              <a:t>і</a:t>
            </a:r>
            <a:r>
              <a:rPr sz="1700" spc="-120" dirty="0">
                <a:solidFill>
                  <a:srgbClr val="1D1D1B"/>
                </a:solidFill>
                <a:latin typeface="Microsoft Sans Serif"/>
                <a:cs typeface="Microsoft Sans Serif"/>
              </a:rPr>
              <a:t> </a:t>
            </a:r>
            <a:r>
              <a:rPr sz="1700" spc="125" dirty="0">
                <a:solidFill>
                  <a:srgbClr val="1D1D1B"/>
                </a:solidFill>
                <a:latin typeface="Microsoft Sans Serif"/>
                <a:cs typeface="Microsoft Sans Serif"/>
              </a:rPr>
              <a:t>п</a:t>
            </a:r>
            <a:r>
              <a:rPr sz="1700" spc="114" dirty="0">
                <a:solidFill>
                  <a:srgbClr val="1D1D1B"/>
                </a:solidFill>
                <a:latin typeface="Microsoft Sans Serif"/>
                <a:cs typeface="Microsoft Sans Serif"/>
              </a:rPr>
              <a:t>р</a:t>
            </a:r>
            <a:r>
              <a:rPr sz="1700" spc="95" dirty="0">
                <a:solidFill>
                  <a:srgbClr val="1D1D1B"/>
                </a:solidFill>
                <a:latin typeface="Microsoft Sans Serif"/>
                <a:cs typeface="Microsoft Sans Serif"/>
              </a:rPr>
              <a:t>ов</a:t>
            </a:r>
            <a:r>
              <a:rPr sz="1700" spc="100" dirty="0">
                <a:solidFill>
                  <a:srgbClr val="1D1D1B"/>
                </a:solidFill>
                <a:latin typeface="Microsoft Sans Serif"/>
                <a:cs typeface="Microsoft Sans Serif"/>
              </a:rPr>
              <a:t>о</a:t>
            </a:r>
            <a:r>
              <a:rPr sz="1700" spc="5" dirty="0">
                <a:solidFill>
                  <a:srgbClr val="1D1D1B"/>
                </a:solidFill>
                <a:latin typeface="Microsoft Sans Serif"/>
                <a:cs typeface="Microsoft Sans Serif"/>
              </a:rPr>
              <a:t>д</a:t>
            </a:r>
            <a:r>
              <a:rPr sz="1700" spc="155" dirty="0">
                <a:solidFill>
                  <a:srgbClr val="1D1D1B"/>
                </a:solidFill>
                <a:latin typeface="Microsoft Sans Serif"/>
                <a:cs typeface="Microsoft Sans Serif"/>
              </a:rPr>
              <a:t>и</a:t>
            </a:r>
            <a:r>
              <a:rPr sz="1700" spc="95" dirty="0">
                <a:solidFill>
                  <a:srgbClr val="1D1D1B"/>
                </a:solidFill>
                <a:latin typeface="Microsoft Sans Serif"/>
                <a:cs typeface="Microsoft Sans Serif"/>
              </a:rPr>
              <a:t>в</a:t>
            </a:r>
            <a:r>
              <a:rPr sz="1700" spc="-120" dirty="0">
                <a:solidFill>
                  <a:srgbClr val="1D1D1B"/>
                </a:solidFill>
                <a:latin typeface="Microsoft Sans Serif"/>
                <a:cs typeface="Microsoft Sans Serif"/>
              </a:rPr>
              <a:t> </a:t>
            </a:r>
            <a:r>
              <a:rPr sz="1700" spc="110" dirty="0">
                <a:solidFill>
                  <a:srgbClr val="1D1D1B"/>
                </a:solidFill>
                <a:latin typeface="Microsoft Sans Serif"/>
                <a:cs typeface="Microsoft Sans Serif"/>
              </a:rPr>
              <a:t>І</a:t>
            </a:r>
            <a:r>
              <a:rPr sz="1700" spc="-80" dirty="0">
                <a:solidFill>
                  <a:srgbClr val="1D1D1B"/>
                </a:solidFill>
                <a:latin typeface="Microsoft Sans Serif"/>
                <a:cs typeface="Microsoft Sans Serif"/>
              </a:rPr>
              <a:t>Т</a:t>
            </a:r>
            <a:r>
              <a:rPr sz="1700" spc="-120" dirty="0">
                <a:solidFill>
                  <a:srgbClr val="1D1D1B"/>
                </a:solidFill>
                <a:latin typeface="Microsoft Sans Serif"/>
                <a:cs typeface="Microsoft Sans Serif"/>
              </a:rPr>
              <a:t> </a:t>
            </a:r>
            <a:r>
              <a:rPr sz="1700" spc="65" dirty="0">
                <a:solidFill>
                  <a:srgbClr val="1D1D1B"/>
                </a:solidFill>
                <a:latin typeface="Microsoft Sans Serif"/>
                <a:cs typeface="Microsoft Sans Serif"/>
              </a:rPr>
              <a:t>к</a:t>
            </a:r>
            <a:r>
              <a:rPr sz="1700" spc="25" dirty="0">
                <a:solidFill>
                  <a:srgbClr val="1D1D1B"/>
                </a:solidFill>
                <a:latin typeface="Microsoft Sans Serif"/>
                <a:cs typeface="Microsoft Sans Serif"/>
              </a:rPr>
              <a:t>л</a:t>
            </a:r>
            <a:r>
              <a:rPr sz="1700" spc="20" dirty="0">
                <a:solidFill>
                  <a:srgbClr val="1D1D1B"/>
                </a:solidFill>
                <a:latin typeface="Microsoft Sans Serif"/>
                <a:cs typeface="Microsoft Sans Serif"/>
              </a:rPr>
              <a:t>а</a:t>
            </a:r>
            <a:r>
              <a:rPr sz="1700" spc="10" dirty="0">
                <a:solidFill>
                  <a:srgbClr val="1D1D1B"/>
                </a:solidFill>
                <a:latin typeface="Microsoft Sans Serif"/>
                <a:cs typeface="Microsoft Sans Serif"/>
              </a:rPr>
              <a:t>ст</a:t>
            </a:r>
            <a:r>
              <a:rPr sz="1700" spc="25" dirty="0">
                <a:solidFill>
                  <a:srgbClr val="1D1D1B"/>
                </a:solidFill>
                <a:latin typeface="Microsoft Sans Serif"/>
                <a:cs typeface="Microsoft Sans Serif"/>
              </a:rPr>
              <a:t>е</a:t>
            </a:r>
            <a:r>
              <a:rPr sz="1700" spc="114" dirty="0">
                <a:solidFill>
                  <a:srgbClr val="1D1D1B"/>
                </a:solidFill>
                <a:latin typeface="Microsoft Sans Serif"/>
                <a:cs typeface="Microsoft Sans Serif"/>
              </a:rPr>
              <a:t>р</a:t>
            </a:r>
            <a:r>
              <a:rPr sz="2550" spc="-157" baseline="8169" dirty="0">
                <a:solidFill>
                  <a:srgbClr val="1D1D1B"/>
                </a:solidFill>
                <a:latin typeface="Microsoft Sans Serif"/>
                <a:cs typeface="Microsoft Sans Serif"/>
              </a:rPr>
              <a:t>,  </a:t>
            </a:r>
            <a:r>
              <a:rPr sz="1700" spc="130" dirty="0">
                <a:solidFill>
                  <a:srgbClr val="1D1D1B"/>
                </a:solidFill>
                <a:latin typeface="Microsoft Sans Serif"/>
                <a:cs typeface="Microsoft Sans Serif"/>
              </a:rPr>
              <a:t>п</a:t>
            </a:r>
            <a:r>
              <a:rPr sz="1700" spc="25" dirty="0">
                <a:solidFill>
                  <a:srgbClr val="1D1D1B"/>
                </a:solidFill>
                <a:latin typeface="Microsoft Sans Serif"/>
                <a:cs typeface="Microsoft Sans Serif"/>
              </a:rPr>
              <a:t>е</a:t>
            </a:r>
            <a:r>
              <a:rPr sz="1700" spc="114" dirty="0">
                <a:solidFill>
                  <a:srgbClr val="1D1D1B"/>
                </a:solidFill>
                <a:latin typeface="Microsoft Sans Serif"/>
                <a:cs typeface="Microsoft Sans Serif"/>
              </a:rPr>
              <a:t>р</a:t>
            </a:r>
            <a:r>
              <a:rPr sz="1700" spc="25" dirty="0">
                <a:solidFill>
                  <a:srgbClr val="1D1D1B"/>
                </a:solidFill>
                <a:latin typeface="Microsoft Sans Serif"/>
                <a:cs typeface="Microsoft Sans Serif"/>
              </a:rPr>
              <a:t>е</a:t>
            </a:r>
            <a:r>
              <a:rPr sz="1700" spc="75" dirty="0">
                <a:solidFill>
                  <a:srgbClr val="1D1D1B"/>
                </a:solidFill>
                <a:latin typeface="Microsoft Sans Serif"/>
                <a:cs typeface="Microsoft Sans Serif"/>
              </a:rPr>
              <a:t>м</a:t>
            </a:r>
            <a:r>
              <a:rPr sz="1700" spc="95" dirty="0">
                <a:solidFill>
                  <a:srgbClr val="1D1D1B"/>
                </a:solidFill>
                <a:latin typeface="Microsoft Sans Serif"/>
                <a:cs typeface="Microsoft Sans Serif"/>
              </a:rPr>
              <a:t>о</a:t>
            </a:r>
            <a:r>
              <a:rPr sz="1700" spc="60" dirty="0">
                <a:solidFill>
                  <a:srgbClr val="1D1D1B"/>
                </a:solidFill>
                <a:latin typeface="Microsoft Sans Serif"/>
                <a:cs typeface="Microsoft Sans Serif"/>
              </a:rPr>
              <a:t>же</a:t>
            </a:r>
            <a:r>
              <a:rPr sz="1700" spc="110" dirty="0">
                <a:solidFill>
                  <a:srgbClr val="1D1D1B"/>
                </a:solidFill>
                <a:latin typeface="Microsoft Sans Serif"/>
                <a:cs typeface="Microsoft Sans Serif"/>
              </a:rPr>
              <a:t>ц</a:t>
            </a:r>
            <a:r>
              <a:rPr sz="1700" spc="135" dirty="0">
                <a:solidFill>
                  <a:srgbClr val="1D1D1B"/>
                </a:solidFill>
                <a:latin typeface="Microsoft Sans Serif"/>
                <a:cs typeface="Microsoft Sans Serif"/>
              </a:rPr>
              <a:t>ь</a:t>
            </a:r>
            <a:r>
              <a:rPr sz="1700" spc="-120" dirty="0">
                <a:solidFill>
                  <a:srgbClr val="1D1D1B"/>
                </a:solidFill>
                <a:latin typeface="Microsoft Sans Serif"/>
                <a:cs typeface="Microsoft Sans Serif"/>
              </a:rPr>
              <a:t> </a:t>
            </a:r>
            <a:r>
              <a:rPr sz="1700" spc="110" dirty="0">
                <a:solidFill>
                  <a:srgbClr val="1D1D1B"/>
                </a:solidFill>
                <a:latin typeface="Microsoft Sans Serif"/>
                <a:cs typeface="Microsoft Sans Serif"/>
              </a:rPr>
              <a:t>р</a:t>
            </a:r>
            <a:r>
              <a:rPr sz="1700" spc="25" dirty="0">
                <a:solidFill>
                  <a:srgbClr val="1D1D1B"/>
                </a:solidFill>
                <a:latin typeface="Microsoft Sans Serif"/>
                <a:cs typeface="Microsoft Sans Serif"/>
              </a:rPr>
              <a:t>е</a:t>
            </a:r>
            <a:r>
              <a:rPr sz="1700" spc="95" dirty="0">
                <a:solidFill>
                  <a:srgbClr val="1D1D1B"/>
                </a:solidFill>
                <a:latin typeface="Microsoft Sans Serif"/>
                <a:cs typeface="Microsoft Sans Serif"/>
              </a:rPr>
              <a:t>г</a:t>
            </a:r>
            <a:r>
              <a:rPr sz="1700" spc="55" dirty="0">
                <a:solidFill>
                  <a:srgbClr val="1D1D1B"/>
                </a:solidFill>
                <a:latin typeface="Microsoft Sans Serif"/>
                <a:cs typeface="Microsoft Sans Serif"/>
              </a:rPr>
              <a:t>і</a:t>
            </a:r>
            <a:r>
              <a:rPr sz="1700" spc="95" dirty="0">
                <a:solidFill>
                  <a:srgbClr val="1D1D1B"/>
                </a:solidFill>
                <a:latin typeface="Microsoft Sans Serif"/>
                <a:cs typeface="Microsoft Sans Serif"/>
              </a:rPr>
              <a:t>о</a:t>
            </a:r>
            <a:r>
              <a:rPr sz="1700" spc="155" dirty="0">
                <a:solidFill>
                  <a:srgbClr val="1D1D1B"/>
                </a:solidFill>
                <a:latin typeface="Microsoft Sans Serif"/>
                <a:cs typeface="Microsoft Sans Serif"/>
              </a:rPr>
              <a:t>н</a:t>
            </a:r>
            <a:r>
              <a:rPr sz="1700" spc="20" dirty="0">
                <a:solidFill>
                  <a:srgbClr val="1D1D1B"/>
                </a:solidFill>
                <a:latin typeface="Microsoft Sans Serif"/>
                <a:cs typeface="Microsoft Sans Serif"/>
              </a:rPr>
              <a:t>а</a:t>
            </a:r>
            <a:r>
              <a:rPr sz="1700" spc="30" dirty="0">
                <a:solidFill>
                  <a:srgbClr val="1D1D1B"/>
                </a:solidFill>
                <a:latin typeface="Microsoft Sans Serif"/>
                <a:cs typeface="Microsoft Sans Serif"/>
              </a:rPr>
              <a:t>л</a:t>
            </a:r>
            <a:r>
              <a:rPr sz="1700" spc="130" dirty="0">
                <a:solidFill>
                  <a:srgbClr val="1D1D1B"/>
                </a:solidFill>
                <a:latin typeface="Microsoft Sans Serif"/>
                <a:cs typeface="Microsoft Sans Serif"/>
              </a:rPr>
              <a:t>ь</a:t>
            </a:r>
            <a:r>
              <a:rPr sz="1700" spc="155" dirty="0">
                <a:solidFill>
                  <a:srgbClr val="1D1D1B"/>
                </a:solidFill>
                <a:latin typeface="Microsoft Sans Serif"/>
                <a:cs typeface="Microsoft Sans Serif"/>
              </a:rPr>
              <a:t>ни</a:t>
            </a:r>
            <a:r>
              <a:rPr sz="1700" spc="65" dirty="0">
                <a:solidFill>
                  <a:srgbClr val="1D1D1B"/>
                </a:solidFill>
                <a:latin typeface="Microsoft Sans Serif"/>
                <a:cs typeface="Microsoft Sans Serif"/>
              </a:rPr>
              <a:t>х</a:t>
            </a:r>
            <a:r>
              <a:rPr sz="1700" spc="-120" dirty="0">
                <a:solidFill>
                  <a:srgbClr val="1D1D1B"/>
                </a:solidFill>
                <a:latin typeface="Microsoft Sans Serif"/>
                <a:cs typeface="Microsoft Sans Serif"/>
              </a:rPr>
              <a:t> </a:t>
            </a:r>
            <a:r>
              <a:rPr sz="1700" spc="30" dirty="0">
                <a:solidFill>
                  <a:srgbClr val="1D1D1B"/>
                </a:solidFill>
                <a:latin typeface="Microsoft Sans Serif"/>
                <a:cs typeface="Microsoft Sans Serif"/>
              </a:rPr>
              <a:t>е</a:t>
            </a:r>
            <a:r>
              <a:rPr sz="1700" spc="40" dirty="0">
                <a:solidFill>
                  <a:srgbClr val="1D1D1B"/>
                </a:solidFill>
                <a:latin typeface="Microsoft Sans Serif"/>
                <a:cs typeface="Microsoft Sans Serif"/>
              </a:rPr>
              <a:t>т</a:t>
            </a:r>
            <a:r>
              <a:rPr sz="1700" spc="20" dirty="0">
                <a:solidFill>
                  <a:srgbClr val="1D1D1B"/>
                </a:solidFill>
                <a:latin typeface="Microsoft Sans Serif"/>
                <a:cs typeface="Microsoft Sans Serif"/>
              </a:rPr>
              <a:t>а</a:t>
            </a:r>
            <a:r>
              <a:rPr sz="1700" spc="130" dirty="0">
                <a:solidFill>
                  <a:srgbClr val="1D1D1B"/>
                </a:solidFill>
                <a:latin typeface="Microsoft Sans Serif"/>
                <a:cs typeface="Microsoft Sans Serif"/>
              </a:rPr>
              <a:t>п</a:t>
            </a:r>
            <a:r>
              <a:rPr sz="1700" spc="55" dirty="0">
                <a:solidFill>
                  <a:srgbClr val="1D1D1B"/>
                </a:solidFill>
                <a:latin typeface="Microsoft Sans Serif"/>
                <a:cs typeface="Microsoft Sans Serif"/>
              </a:rPr>
              <a:t>і</a:t>
            </a:r>
            <a:r>
              <a:rPr sz="1700" spc="60" dirty="0">
                <a:solidFill>
                  <a:srgbClr val="1D1D1B"/>
                </a:solidFill>
                <a:latin typeface="Microsoft Sans Serif"/>
                <a:cs typeface="Microsoft Sans Serif"/>
              </a:rPr>
              <a:t>в  </a:t>
            </a:r>
            <a:r>
              <a:rPr sz="2550" spc="97" baseline="-8169" dirty="0">
                <a:solidFill>
                  <a:srgbClr val="1D1D1B"/>
                </a:solidFill>
                <a:latin typeface="Microsoft Sans Serif"/>
                <a:cs typeface="Microsoft Sans Serif"/>
              </a:rPr>
              <a:t>х</a:t>
            </a:r>
            <a:r>
              <a:rPr sz="2550" spc="30" baseline="-8169" dirty="0">
                <a:solidFill>
                  <a:srgbClr val="1D1D1B"/>
                </a:solidFill>
                <a:latin typeface="Microsoft Sans Serif"/>
                <a:cs typeface="Microsoft Sans Serif"/>
              </a:rPr>
              <a:t>а</a:t>
            </a:r>
            <a:r>
              <a:rPr sz="2550" spc="97" baseline="-8169" dirty="0">
                <a:solidFill>
                  <a:srgbClr val="1D1D1B"/>
                </a:solidFill>
                <a:latin typeface="Microsoft Sans Serif"/>
                <a:cs typeface="Microsoft Sans Serif"/>
              </a:rPr>
              <a:t>к</a:t>
            </a:r>
            <a:r>
              <a:rPr sz="2550" spc="30" baseline="-8169" dirty="0">
                <a:solidFill>
                  <a:srgbClr val="1D1D1B"/>
                </a:solidFill>
                <a:latin typeface="Microsoft Sans Serif"/>
                <a:cs typeface="Microsoft Sans Serif"/>
              </a:rPr>
              <a:t>а</a:t>
            </a:r>
            <a:r>
              <a:rPr sz="2550" spc="67" baseline="-8169" dirty="0">
                <a:solidFill>
                  <a:srgbClr val="1D1D1B"/>
                </a:solidFill>
                <a:latin typeface="Microsoft Sans Serif"/>
                <a:cs typeface="Microsoft Sans Serif"/>
              </a:rPr>
              <a:t>т</a:t>
            </a:r>
            <a:r>
              <a:rPr sz="2550" spc="150" baseline="-8169" dirty="0">
                <a:solidFill>
                  <a:srgbClr val="1D1D1B"/>
                </a:solidFill>
                <a:latin typeface="Microsoft Sans Serif"/>
                <a:cs typeface="Microsoft Sans Serif"/>
              </a:rPr>
              <a:t>о</a:t>
            </a:r>
            <a:r>
              <a:rPr sz="2550" spc="225" baseline="-8169" dirty="0">
                <a:solidFill>
                  <a:srgbClr val="1D1D1B"/>
                </a:solidFill>
                <a:latin typeface="Microsoft Sans Serif"/>
                <a:cs typeface="Microsoft Sans Serif"/>
              </a:rPr>
              <a:t>н</a:t>
            </a:r>
            <a:r>
              <a:rPr sz="2550" spc="82" baseline="-8169" dirty="0">
                <a:solidFill>
                  <a:srgbClr val="1D1D1B"/>
                </a:solidFill>
                <a:latin typeface="Microsoft Sans Serif"/>
                <a:cs typeface="Microsoft Sans Serif"/>
              </a:rPr>
              <a:t>і</a:t>
            </a:r>
            <a:r>
              <a:rPr sz="2550" spc="142" baseline="-8169" dirty="0">
                <a:solidFill>
                  <a:srgbClr val="1D1D1B"/>
                </a:solidFill>
                <a:latin typeface="Microsoft Sans Serif"/>
                <a:cs typeface="Microsoft Sans Serif"/>
              </a:rPr>
              <a:t>в</a:t>
            </a:r>
            <a:r>
              <a:rPr sz="2550" spc="-179" baseline="-8169" dirty="0">
                <a:solidFill>
                  <a:srgbClr val="1D1D1B"/>
                </a:solidFill>
                <a:latin typeface="Microsoft Sans Serif"/>
                <a:cs typeface="Microsoft Sans Serif"/>
              </a:rPr>
              <a:t> </a:t>
            </a:r>
            <a:r>
              <a:rPr sz="1700" spc="80" dirty="0">
                <a:solidFill>
                  <a:srgbClr val="1D1D1B"/>
                </a:solidFill>
                <a:latin typeface="Microsoft Sans Serif"/>
                <a:cs typeface="Microsoft Sans Serif"/>
              </a:rPr>
              <a:t>N</a:t>
            </a:r>
            <a:r>
              <a:rPr sz="1700" spc="-45" dirty="0">
                <a:solidFill>
                  <a:srgbClr val="1D1D1B"/>
                </a:solidFill>
                <a:latin typeface="Microsoft Sans Serif"/>
                <a:cs typeface="Microsoft Sans Serif"/>
              </a:rPr>
              <a:t>ASA</a:t>
            </a:r>
            <a:r>
              <a:rPr sz="1700" spc="-120" dirty="0">
                <a:solidFill>
                  <a:srgbClr val="1D1D1B"/>
                </a:solidFill>
                <a:latin typeface="Microsoft Sans Serif"/>
                <a:cs typeface="Microsoft Sans Serif"/>
              </a:rPr>
              <a:t> </a:t>
            </a:r>
            <a:r>
              <a:rPr sz="1700" spc="-105" dirty="0">
                <a:solidFill>
                  <a:srgbClr val="1D1D1B"/>
                </a:solidFill>
                <a:latin typeface="Microsoft Sans Serif"/>
                <a:cs typeface="Microsoft Sans Serif"/>
              </a:rPr>
              <a:t>s</a:t>
            </a:r>
            <a:r>
              <a:rPr sz="1700" spc="5" dirty="0">
                <a:solidFill>
                  <a:srgbClr val="1D1D1B"/>
                </a:solidFill>
                <a:latin typeface="Microsoft Sans Serif"/>
                <a:cs typeface="Microsoft Sans Serif"/>
              </a:rPr>
              <a:t>p</a:t>
            </a:r>
            <a:r>
              <a:rPr sz="1700" spc="-70" dirty="0">
                <a:solidFill>
                  <a:srgbClr val="1D1D1B"/>
                </a:solidFill>
                <a:latin typeface="Microsoft Sans Serif"/>
                <a:cs typeface="Microsoft Sans Serif"/>
              </a:rPr>
              <a:t>a</a:t>
            </a:r>
            <a:r>
              <a:rPr sz="1700" spc="-45" dirty="0">
                <a:solidFill>
                  <a:srgbClr val="1D1D1B"/>
                </a:solidFill>
                <a:latin typeface="Microsoft Sans Serif"/>
                <a:cs typeface="Microsoft Sans Serif"/>
              </a:rPr>
              <a:t>c</a:t>
            </a:r>
            <a:r>
              <a:rPr sz="1700" spc="-40" dirty="0">
                <a:solidFill>
                  <a:srgbClr val="1D1D1B"/>
                </a:solidFill>
                <a:latin typeface="Microsoft Sans Serif"/>
                <a:cs typeface="Microsoft Sans Serif"/>
              </a:rPr>
              <a:t>e</a:t>
            </a:r>
            <a:r>
              <a:rPr sz="1700" spc="-120" dirty="0">
                <a:solidFill>
                  <a:srgbClr val="1D1D1B"/>
                </a:solidFill>
                <a:latin typeface="Microsoft Sans Serif"/>
                <a:cs typeface="Microsoft Sans Serif"/>
              </a:rPr>
              <a:t> </a:t>
            </a:r>
            <a:r>
              <a:rPr sz="1700" spc="-75" dirty="0">
                <a:solidFill>
                  <a:srgbClr val="1D1D1B"/>
                </a:solidFill>
                <a:latin typeface="Microsoft Sans Serif"/>
                <a:cs typeface="Microsoft Sans Serif"/>
              </a:rPr>
              <a:t>a</a:t>
            </a:r>
            <a:r>
              <a:rPr sz="1700" spc="5" dirty="0">
                <a:solidFill>
                  <a:srgbClr val="1D1D1B"/>
                </a:solidFill>
                <a:latin typeface="Microsoft Sans Serif"/>
                <a:cs typeface="Microsoft Sans Serif"/>
              </a:rPr>
              <a:t>p</a:t>
            </a:r>
            <a:r>
              <a:rPr sz="1700" spc="10" dirty="0">
                <a:solidFill>
                  <a:srgbClr val="1D1D1B"/>
                </a:solidFill>
                <a:latin typeface="Microsoft Sans Serif"/>
                <a:cs typeface="Microsoft Sans Serif"/>
              </a:rPr>
              <a:t>p</a:t>
            </a:r>
            <a:r>
              <a:rPr sz="1700" spc="-100" dirty="0">
                <a:solidFill>
                  <a:srgbClr val="1D1D1B"/>
                </a:solidFill>
                <a:latin typeface="Microsoft Sans Serif"/>
                <a:cs typeface="Microsoft Sans Serif"/>
              </a:rPr>
              <a:t>s</a:t>
            </a:r>
            <a:r>
              <a:rPr sz="1700" spc="-120" dirty="0">
                <a:solidFill>
                  <a:srgbClr val="1D1D1B"/>
                </a:solidFill>
                <a:latin typeface="Microsoft Sans Serif"/>
                <a:cs typeface="Microsoft Sans Serif"/>
              </a:rPr>
              <a:t> </a:t>
            </a:r>
            <a:r>
              <a:rPr sz="1700" spc="-45" dirty="0">
                <a:solidFill>
                  <a:srgbClr val="1D1D1B"/>
                </a:solidFill>
                <a:latin typeface="Microsoft Sans Serif"/>
                <a:cs typeface="Microsoft Sans Serif"/>
              </a:rPr>
              <a:t>c</a:t>
            </a:r>
            <a:r>
              <a:rPr sz="1700" spc="15" dirty="0">
                <a:solidFill>
                  <a:srgbClr val="1D1D1B"/>
                </a:solidFill>
                <a:latin typeface="Microsoft Sans Serif"/>
                <a:cs typeface="Microsoft Sans Serif"/>
              </a:rPr>
              <a:t>h</a:t>
            </a:r>
            <a:r>
              <a:rPr sz="1700" spc="-75" dirty="0">
                <a:solidFill>
                  <a:srgbClr val="1D1D1B"/>
                </a:solidFill>
                <a:latin typeface="Microsoft Sans Serif"/>
                <a:cs typeface="Microsoft Sans Serif"/>
              </a:rPr>
              <a:t>a</a:t>
            </a:r>
            <a:r>
              <a:rPr sz="1700" spc="55" dirty="0">
                <a:solidFill>
                  <a:srgbClr val="1D1D1B"/>
                </a:solidFill>
                <a:latin typeface="Microsoft Sans Serif"/>
                <a:cs typeface="Microsoft Sans Serif"/>
              </a:rPr>
              <a:t>ll</a:t>
            </a:r>
            <a:r>
              <a:rPr sz="1700" spc="-45" dirty="0">
                <a:solidFill>
                  <a:srgbClr val="1D1D1B"/>
                </a:solidFill>
                <a:latin typeface="Microsoft Sans Serif"/>
                <a:cs typeface="Microsoft Sans Serif"/>
              </a:rPr>
              <a:t>e</a:t>
            </a:r>
            <a:r>
              <a:rPr sz="1700" spc="15" dirty="0">
                <a:solidFill>
                  <a:srgbClr val="1D1D1B"/>
                </a:solidFill>
                <a:latin typeface="Microsoft Sans Serif"/>
                <a:cs typeface="Microsoft Sans Serif"/>
              </a:rPr>
              <a:t>n</a:t>
            </a:r>
            <a:r>
              <a:rPr sz="1700" spc="-70" dirty="0">
                <a:solidFill>
                  <a:srgbClr val="1D1D1B"/>
                </a:solidFill>
                <a:latin typeface="Microsoft Sans Serif"/>
                <a:cs typeface="Microsoft Sans Serif"/>
              </a:rPr>
              <a:t>g</a:t>
            </a:r>
            <a:r>
              <a:rPr sz="1700" spc="-45" dirty="0">
                <a:solidFill>
                  <a:srgbClr val="1D1D1B"/>
                </a:solidFill>
                <a:latin typeface="Microsoft Sans Serif"/>
                <a:cs typeface="Microsoft Sans Serif"/>
              </a:rPr>
              <a:t>e</a:t>
            </a:r>
            <a:r>
              <a:rPr sz="1700" spc="-110" dirty="0">
                <a:solidFill>
                  <a:srgbClr val="1D1D1B"/>
                </a:solidFill>
                <a:latin typeface="Microsoft Sans Serif"/>
                <a:cs typeface="Microsoft Sans Serif"/>
              </a:rPr>
              <a:t>,</a:t>
            </a:r>
            <a:r>
              <a:rPr sz="1700" spc="-120" dirty="0">
                <a:solidFill>
                  <a:srgbClr val="1D1D1B"/>
                </a:solidFill>
                <a:latin typeface="Microsoft Sans Serif"/>
                <a:cs typeface="Microsoft Sans Serif"/>
              </a:rPr>
              <a:t> </a:t>
            </a:r>
            <a:r>
              <a:rPr sz="2550" spc="60" baseline="-8169" dirty="0">
                <a:solidFill>
                  <a:srgbClr val="1D1D1B"/>
                </a:solidFill>
                <a:latin typeface="Microsoft Sans Serif"/>
                <a:cs typeface="Microsoft Sans Serif"/>
              </a:rPr>
              <a:t>т</a:t>
            </a:r>
            <a:r>
              <a:rPr sz="2550" spc="22" baseline="-8169" dirty="0">
                <a:solidFill>
                  <a:srgbClr val="1D1D1B"/>
                </a:solidFill>
                <a:latin typeface="Microsoft Sans Serif"/>
                <a:cs typeface="Microsoft Sans Serif"/>
              </a:rPr>
              <a:t>а  </a:t>
            </a:r>
            <a:r>
              <a:rPr sz="1700" spc="-55" dirty="0">
                <a:solidFill>
                  <a:srgbClr val="1D1D1B"/>
                </a:solidFill>
                <a:latin typeface="Microsoft Sans Serif"/>
                <a:cs typeface="Microsoft Sans Serif"/>
              </a:rPr>
              <a:t>G</a:t>
            </a:r>
            <a:r>
              <a:rPr sz="1700" spc="10" dirty="0">
                <a:solidFill>
                  <a:srgbClr val="1D1D1B"/>
                </a:solidFill>
                <a:latin typeface="Microsoft Sans Serif"/>
                <a:cs typeface="Microsoft Sans Serif"/>
              </a:rPr>
              <a:t>o</a:t>
            </a:r>
            <a:r>
              <a:rPr sz="1700" spc="15" dirty="0">
                <a:solidFill>
                  <a:srgbClr val="1D1D1B"/>
                </a:solidFill>
                <a:latin typeface="Microsoft Sans Serif"/>
                <a:cs typeface="Microsoft Sans Serif"/>
              </a:rPr>
              <a:t>o</a:t>
            </a:r>
            <a:r>
              <a:rPr sz="1700" spc="-70" dirty="0">
                <a:solidFill>
                  <a:srgbClr val="1D1D1B"/>
                </a:solidFill>
                <a:latin typeface="Microsoft Sans Serif"/>
                <a:cs typeface="Microsoft Sans Serif"/>
              </a:rPr>
              <a:t>g</a:t>
            </a:r>
            <a:r>
              <a:rPr sz="1700" spc="55" dirty="0">
                <a:solidFill>
                  <a:srgbClr val="1D1D1B"/>
                </a:solidFill>
                <a:latin typeface="Microsoft Sans Serif"/>
                <a:cs typeface="Microsoft Sans Serif"/>
              </a:rPr>
              <a:t>l</a:t>
            </a:r>
            <a:r>
              <a:rPr sz="1700" spc="-40" dirty="0">
                <a:solidFill>
                  <a:srgbClr val="1D1D1B"/>
                </a:solidFill>
                <a:latin typeface="Microsoft Sans Serif"/>
                <a:cs typeface="Microsoft Sans Serif"/>
              </a:rPr>
              <a:t>e</a:t>
            </a:r>
            <a:r>
              <a:rPr sz="1700" spc="-120" dirty="0">
                <a:solidFill>
                  <a:srgbClr val="1D1D1B"/>
                </a:solidFill>
                <a:latin typeface="Microsoft Sans Serif"/>
                <a:cs typeface="Microsoft Sans Serif"/>
              </a:rPr>
              <a:t> </a:t>
            </a:r>
            <a:r>
              <a:rPr sz="1700" spc="-100" dirty="0">
                <a:solidFill>
                  <a:srgbClr val="1D1D1B"/>
                </a:solidFill>
                <a:latin typeface="Microsoft Sans Serif"/>
                <a:cs typeface="Microsoft Sans Serif"/>
              </a:rPr>
              <a:t>s</a:t>
            </a:r>
            <a:r>
              <a:rPr sz="1700" spc="165" dirty="0">
                <a:solidFill>
                  <a:srgbClr val="1D1D1B"/>
                </a:solidFill>
                <a:latin typeface="Microsoft Sans Serif"/>
                <a:cs typeface="Microsoft Sans Serif"/>
              </a:rPr>
              <a:t>t</a:t>
            </a:r>
            <a:r>
              <a:rPr sz="1700" spc="15" dirty="0">
                <a:solidFill>
                  <a:srgbClr val="1D1D1B"/>
                </a:solidFill>
                <a:latin typeface="Microsoft Sans Serif"/>
                <a:cs typeface="Microsoft Sans Serif"/>
              </a:rPr>
              <a:t>ud</a:t>
            </a:r>
            <a:r>
              <a:rPr sz="1700" spc="-40" dirty="0">
                <a:solidFill>
                  <a:srgbClr val="1D1D1B"/>
                </a:solidFill>
                <a:latin typeface="Microsoft Sans Serif"/>
                <a:cs typeface="Microsoft Sans Serif"/>
              </a:rPr>
              <a:t>e</a:t>
            </a:r>
            <a:r>
              <a:rPr sz="1700" spc="10" dirty="0">
                <a:solidFill>
                  <a:srgbClr val="1D1D1B"/>
                </a:solidFill>
                <a:latin typeface="Microsoft Sans Serif"/>
                <a:cs typeface="Microsoft Sans Serif"/>
              </a:rPr>
              <a:t>n</a:t>
            </a:r>
            <a:r>
              <a:rPr sz="1700" spc="170" dirty="0">
                <a:solidFill>
                  <a:srgbClr val="1D1D1B"/>
                </a:solidFill>
                <a:latin typeface="Microsoft Sans Serif"/>
                <a:cs typeface="Microsoft Sans Serif"/>
              </a:rPr>
              <a:t>t</a:t>
            </a:r>
            <a:r>
              <a:rPr sz="1700" spc="-120" dirty="0">
                <a:solidFill>
                  <a:srgbClr val="1D1D1B"/>
                </a:solidFill>
                <a:latin typeface="Microsoft Sans Serif"/>
                <a:cs typeface="Microsoft Sans Serif"/>
              </a:rPr>
              <a:t> </a:t>
            </a:r>
            <a:r>
              <a:rPr sz="1700" spc="80" dirty="0">
                <a:solidFill>
                  <a:srgbClr val="1D1D1B"/>
                </a:solidFill>
                <a:latin typeface="Microsoft Sans Serif"/>
                <a:cs typeface="Microsoft Sans Serif"/>
              </a:rPr>
              <a:t>H</a:t>
            </a:r>
            <a:r>
              <a:rPr sz="1700" spc="-75" dirty="0">
                <a:solidFill>
                  <a:srgbClr val="1D1D1B"/>
                </a:solidFill>
                <a:latin typeface="Microsoft Sans Serif"/>
                <a:cs typeface="Microsoft Sans Serif"/>
              </a:rPr>
              <a:t>a</a:t>
            </a:r>
            <a:r>
              <a:rPr sz="1700" spc="-45" dirty="0">
                <a:solidFill>
                  <a:srgbClr val="1D1D1B"/>
                </a:solidFill>
                <a:latin typeface="Microsoft Sans Serif"/>
                <a:cs typeface="Microsoft Sans Serif"/>
              </a:rPr>
              <a:t>c</a:t>
            </a:r>
            <a:r>
              <a:rPr sz="1700" spc="50" dirty="0">
                <a:solidFill>
                  <a:srgbClr val="1D1D1B"/>
                </a:solidFill>
                <a:latin typeface="Microsoft Sans Serif"/>
                <a:cs typeface="Microsoft Sans Serif"/>
              </a:rPr>
              <a:t>k</a:t>
            </a:r>
            <a:r>
              <a:rPr sz="1700" spc="-70" dirty="0">
                <a:solidFill>
                  <a:srgbClr val="1D1D1B"/>
                </a:solidFill>
                <a:latin typeface="Microsoft Sans Serif"/>
                <a:cs typeface="Microsoft Sans Serif"/>
              </a:rPr>
              <a:t>a</a:t>
            </a:r>
            <a:r>
              <a:rPr sz="1700" spc="165" dirty="0">
                <a:solidFill>
                  <a:srgbClr val="1D1D1B"/>
                </a:solidFill>
                <a:latin typeface="Microsoft Sans Serif"/>
                <a:cs typeface="Microsoft Sans Serif"/>
              </a:rPr>
              <a:t>t</a:t>
            </a:r>
            <a:r>
              <a:rPr sz="1700" spc="15" dirty="0">
                <a:solidFill>
                  <a:srgbClr val="1D1D1B"/>
                </a:solidFill>
                <a:latin typeface="Microsoft Sans Serif"/>
                <a:cs typeface="Microsoft Sans Serif"/>
              </a:rPr>
              <a:t>hon</a:t>
            </a:r>
            <a:r>
              <a:rPr sz="1700" spc="-120" dirty="0">
                <a:solidFill>
                  <a:srgbClr val="1D1D1B"/>
                </a:solidFill>
                <a:latin typeface="Microsoft Sans Serif"/>
                <a:cs typeface="Microsoft Sans Serif"/>
              </a:rPr>
              <a:t> </a:t>
            </a:r>
            <a:r>
              <a:rPr sz="1700" spc="170" dirty="0">
                <a:solidFill>
                  <a:srgbClr val="1D1D1B"/>
                </a:solidFill>
                <a:latin typeface="Microsoft Sans Serif"/>
                <a:cs typeface="Microsoft Sans Serif"/>
              </a:rPr>
              <a:t>/</a:t>
            </a:r>
            <a:r>
              <a:rPr sz="1700" spc="-120" dirty="0">
                <a:solidFill>
                  <a:srgbClr val="1D1D1B"/>
                </a:solidFill>
                <a:latin typeface="Microsoft Sans Serif"/>
                <a:cs typeface="Microsoft Sans Serif"/>
              </a:rPr>
              <a:t> </a:t>
            </a:r>
            <a:r>
              <a:rPr sz="1700" b="1" i="1" dirty="0">
                <a:solidFill>
                  <a:srgbClr val="1D1D1B"/>
                </a:solidFill>
                <a:latin typeface="Arial"/>
                <a:cs typeface="Arial"/>
              </a:rPr>
              <a:t>Winner and  prize-winner of several competitions held by  the IT cluster, the winner of the regional  stages of the hackathons NASA space apps  challenge, and Google student Hackathon</a:t>
            </a:r>
            <a:endParaRPr sz="1700" dirty="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33667" y="327812"/>
            <a:ext cx="16167183" cy="14243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3745"/>
              </a:lnSpc>
              <a:spcBef>
                <a:spcPts val="95"/>
              </a:spcBef>
            </a:pPr>
            <a:r>
              <a:rPr spc="-270" dirty="0"/>
              <a:t>24</a:t>
            </a:r>
            <a:r>
              <a:rPr spc="-245" dirty="0"/>
              <a:t> </a:t>
            </a:r>
            <a:r>
              <a:rPr spc="-210" dirty="0"/>
              <a:t>лютого</a:t>
            </a:r>
            <a:r>
              <a:rPr spc="-245" dirty="0"/>
              <a:t> </a:t>
            </a:r>
            <a:r>
              <a:rPr spc="-270" dirty="0"/>
              <a:t>2022</a:t>
            </a:r>
            <a:r>
              <a:rPr spc="-245" dirty="0"/>
              <a:t> </a:t>
            </a:r>
            <a:r>
              <a:rPr spc="-305" dirty="0"/>
              <a:t>року</a:t>
            </a:r>
            <a:r>
              <a:rPr spc="-245" dirty="0"/>
              <a:t> </a:t>
            </a:r>
            <a:r>
              <a:rPr spc="-235" dirty="0"/>
              <a:t>життя</a:t>
            </a:r>
            <a:r>
              <a:rPr spc="-245" dirty="0"/>
              <a:t> </a:t>
            </a:r>
            <a:r>
              <a:rPr spc="-210" dirty="0"/>
              <a:t>університету,</a:t>
            </a:r>
            <a:r>
              <a:rPr spc="-245" dirty="0"/>
              <a:t> </a:t>
            </a:r>
            <a:r>
              <a:rPr spc="-355" dirty="0"/>
              <a:t>як</a:t>
            </a:r>
            <a:r>
              <a:rPr spc="-245" dirty="0"/>
              <a:t> </a:t>
            </a:r>
            <a:r>
              <a:rPr spc="-175" dirty="0"/>
              <a:t>і</a:t>
            </a:r>
            <a:r>
              <a:rPr spc="-245" dirty="0"/>
              <a:t> </a:t>
            </a:r>
            <a:r>
              <a:rPr spc="-130" dirty="0"/>
              <a:t>всієї</a:t>
            </a:r>
            <a:r>
              <a:rPr spc="-250" dirty="0"/>
              <a:t> </a:t>
            </a:r>
            <a:r>
              <a:rPr spc="-200" dirty="0"/>
              <a:t>України</a:t>
            </a:r>
            <a:r>
              <a:rPr spc="-250" dirty="0"/>
              <a:t> </a:t>
            </a:r>
            <a:r>
              <a:rPr spc="-180" dirty="0"/>
              <a:t>змінилось</a:t>
            </a:r>
            <a:r>
              <a:rPr spc="-250" dirty="0"/>
              <a:t> </a:t>
            </a:r>
            <a:r>
              <a:rPr spc="-290" dirty="0"/>
              <a:t>...</a:t>
            </a:r>
            <a:r>
              <a:rPr spc="-245" dirty="0"/>
              <a:t> </a:t>
            </a:r>
            <a:r>
              <a:rPr spc="-585" dirty="0"/>
              <a:t>/</a:t>
            </a:r>
          </a:p>
          <a:p>
            <a:pPr marL="12700" marR="5080" algn="ctr">
              <a:lnSpc>
                <a:spcPts val="3529"/>
              </a:lnSpc>
              <a:spcBef>
                <a:spcPts val="260"/>
              </a:spcBef>
            </a:pPr>
            <a:r>
              <a:rPr b="1" i="1" dirty="0">
                <a:latin typeface="Verdana"/>
                <a:cs typeface="Verdana"/>
              </a:rPr>
              <a:t>On February 24, 2022, the life of the university, like of the whole of Ukraine,  changed ...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400926" y="1676355"/>
            <a:ext cx="11843385" cy="4654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9791700" algn="l"/>
              </a:tabLst>
            </a:pPr>
            <a:r>
              <a:rPr sz="2850" spc="-180" dirty="0">
                <a:solidFill>
                  <a:srgbClr val="090203"/>
                </a:solidFill>
                <a:latin typeface="Verdana"/>
                <a:cs typeface="Verdana"/>
              </a:rPr>
              <a:t>Д</a:t>
            </a:r>
            <a:r>
              <a:rPr sz="2850" spc="-125" dirty="0">
                <a:solidFill>
                  <a:srgbClr val="090203"/>
                </a:solidFill>
                <a:latin typeface="Verdana"/>
                <a:cs typeface="Verdana"/>
              </a:rPr>
              <a:t>о</a:t>
            </a:r>
            <a:r>
              <a:rPr sz="2850" spc="-204" dirty="0">
                <a:solidFill>
                  <a:srgbClr val="090203"/>
                </a:solidFill>
                <a:latin typeface="Verdana"/>
                <a:cs typeface="Verdana"/>
              </a:rPr>
              <a:t> </a:t>
            </a:r>
            <a:r>
              <a:rPr sz="2850" spc="-495" dirty="0">
                <a:solidFill>
                  <a:srgbClr val="090203"/>
                </a:solidFill>
                <a:latin typeface="Verdana"/>
                <a:cs typeface="Verdana"/>
              </a:rPr>
              <a:t>/</a:t>
            </a:r>
            <a:r>
              <a:rPr sz="2850" spc="-204" dirty="0">
                <a:solidFill>
                  <a:srgbClr val="090203"/>
                </a:solidFill>
                <a:latin typeface="Verdana"/>
                <a:cs typeface="Verdana"/>
              </a:rPr>
              <a:t> </a:t>
            </a:r>
            <a:r>
              <a:rPr sz="2850" b="1" i="1" spc="-240" dirty="0">
                <a:solidFill>
                  <a:srgbClr val="090203"/>
                </a:solidFill>
                <a:latin typeface="Verdana"/>
                <a:cs typeface="Verdana"/>
              </a:rPr>
              <a:t>b</a:t>
            </a:r>
            <a:r>
              <a:rPr sz="2850" b="1" i="1" spc="-275" dirty="0">
                <a:solidFill>
                  <a:srgbClr val="090203"/>
                </a:solidFill>
                <a:latin typeface="Verdana"/>
                <a:cs typeface="Verdana"/>
              </a:rPr>
              <a:t>ef</a:t>
            </a:r>
            <a:r>
              <a:rPr sz="2850" b="1" i="1" spc="-200" dirty="0">
                <a:solidFill>
                  <a:srgbClr val="090203"/>
                </a:solidFill>
                <a:latin typeface="Verdana"/>
                <a:cs typeface="Verdana"/>
              </a:rPr>
              <a:t>o</a:t>
            </a:r>
            <a:r>
              <a:rPr sz="2850" b="1" i="1" spc="-300" dirty="0">
                <a:solidFill>
                  <a:srgbClr val="090203"/>
                </a:solidFill>
                <a:latin typeface="Verdana"/>
                <a:cs typeface="Verdana"/>
              </a:rPr>
              <a:t>r</a:t>
            </a:r>
            <a:r>
              <a:rPr sz="2850" b="1" i="1" spc="-290" dirty="0">
                <a:solidFill>
                  <a:srgbClr val="090203"/>
                </a:solidFill>
                <a:latin typeface="Verdana"/>
                <a:cs typeface="Verdana"/>
              </a:rPr>
              <a:t>e</a:t>
            </a:r>
            <a:r>
              <a:rPr sz="2850" b="1" i="1" dirty="0">
                <a:solidFill>
                  <a:srgbClr val="090203"/>
                </a:solidFill>
                <a:latin typeface="Verdana"/>
                <a:cs typeface="Verdana"/>
              </a:rPr>
              <a:t>	</a:t>
            </a:r>
            <a:r>
              <a:rPr sz="2850" spc="-75" dirty="0">
                <a:solidFill>
                  <a:srgbClr val="090203"/>
                </a:solidFill>
                <a:latin typeface="Verdana"/>
                <a:cs typeface="Verdana"/>
              </a:rPr>
              <a:t>П</a:t>
            </a:r>
            <a:r>
              <a:rPr sz="2850" spc="-110" dirty="0">
                <a:solidFill>
                  <a:srgbClr val="090203"/>
                </a:solidFill>
                <a:latin typeface="Verdana"/>
                <a:cs typeface="Verdana"/>
              </a:rPr>
              <a:t>ісл</a:t>
            </a:r>
            <a:r>
              <a:rPr sz="2850" spc="-150" dirty="0">
                <a:solidFill>
                  <a:srgbClr val="090203"/>
                </a:solidFill>
                <a:latin typeface="Verdana"/>
                <a:cs typeface="Verdana"/>
              </a:rPr>
              <a:t>я</a:t>
            </a:r>
            <a:r>
              <a:rPr sz="2850" spc="-204" dirty="0">
                <a:solidFill>
                  <a:srgbClr val="090203"/>
                </a:solidFill>
                <a:latin typeface="Verdana"/>
                <a:cs typeface="Verdana"/>
              </a:rPr>
              <a:t> </a:t>
            </a:r>
            <a:r>
              <a:rPr sz="2850" spc="-495" dirty="0">
                <a:solidFill>
                  <a:srgbClr val="090203"/>
                </a:solidFill>
                <a:latin typeface="Verdana"/>
                <a:cs typeface="Verdana"/>
              </a:rPr>
              <a:t>/</a:t>
            </a:r>
            <a:r>
              <a:rPr sz="2850" spc="-210" dirty="0">
                <a:solidFill>
                  <a:srgbClr val="090203"/>
                </a:solidFill>
                <a:latin typeface="Verdana"/>
                <a:cs typeface="Verdana"/>
              </a:rPr>
              <a:t> </a:t>
            </a:r>
            <a:r>
              <a:rPr sz="2850" b="1" i="1" spc="-280" dirty="0">
                <a:solidFill>
                  <a:srgbClr val="090203"/>
                </a:solidFill>
                <a:latin typeface="Verdana"/>
                <a:cs typeface="Verdana"/>
              </a:rPr>
              <a:t>af</a:t>
            </a:r>
            <a:r>
              <a:rPr sz="2850" b="1" i="1" spc="-340" dirty="0">
                <a:solidFill>
                  <a:srgbClr val="090203"/>
                </a:solidFill>
                <a:latin typeface="Verdana"/>
                <a:cs typeface="Verdana"/>
              </a:rPr>
              <a:t>t</a:t>
            </a:r>
            <a:r>
              <a:rPr sz="2850" b="1" i="1" spc="-300" dirty="0">
                <a:solidFill>
                  <a:srgbClr val="090203"/>
                </a:solidFill>
                <a:latin typeface="Verdana"/>
                <a:cs typeface="Verdana"/>
              </a:rPr>
              <a:t>er</a:t>
            </a:r>
            <a:endParaRPr sz="2850">
              <a:latin typeface="Verdana"/>
              <a:cs typeface="Verdan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658419" y="2205064"/>
            <a:ext cx="8859520" cy="8881110"/>
            <a:chOff x="10658419" y="2205064"/>
            <a:chExt cx="8859520" cy="888111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58419" y="2205064"/>
              <a:ext cx="8859311" cy="885931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126987" y="10228170"/>
              <a:ext cx="1390742" cy="85787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767674" y="7130568"/>
            <a:ext cx="7336790" cy="4178300"/>
            <a:chOff x="12767674" y="7130568"/>
            <a:chExt cx="7336790" cy="41783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138345" y="7309725"/>
              <a:ext cx="4965754" cy="399883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767674" y="7130568"/>
              <a:ext cx="5884428" cy="390574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032250" y="221743"/>
            <a:ext cx="13411200" cy="96116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7640">
              <a:lnSpc>
                <a:spcPts val="3745"/>
              </a:lnSpc>
              <a:spcBef>
                <a:spcPts val="95"/>
              </a:spcBef>
            </a:pPr>
            <a:r>
              <a:rPr spc="-215" dirty="0"/>
              <a:t>Руйнування</a:t>
            </a:r>
            <a:r>
              <a:rPr spc="-245" dirty="0"/>
              <a:t> </a:t>
            </a:r>
            <a:r>
              <a:rPr spc="-204" dirty="0"/>
              <a:t>університету</a:t>
            </a:r>
            <a:r>
              <a:rPr spc="-240" dirty="0"/>
              <a:t> </a:t>
            </a:r>
            <a:r>
              <a:rPr spc="-215" dirty="0"/>
              <a:t>внаслідок</a:t>
            </a:r>
            <a:r>
              <a:rPr spc="-240" dirty="0"/>
              <a:t> </a:t>
            </a:r>
            <a:r>
              <a:rPr spc="-195" dirty="0"/>
              <a:t>російської</a:t>
            </a:r>
            <a:r>
              <a:rPr spc="-245" dirty="0"/>
              <a:t> </a:t>
            </a:r>
            <a:r>
              <a:rPr spc="-170" dirty="0"/>
              <a:t>агресії</a:t>
            </a:r>
            <a:r>
              <a:rPr spc="-240" dirty="0"/>
              <a:t> </a:t>
            </a:r>
            <a:r>
              <a:rPr spc="-585" dirty="0"/>
              <a:t>/</a:t>
            </a:r>
          </a:p>
          <a:p>
            <a:pPr marL="12700">
              <a:lnSpc>
                <a:spcPts val="3745"/>
              </a:lnSpc>
            </a:pPr>
            <a:r>
              <a:rPr b="1" i="1" dirty="0">
                <a:latin typeface="Verdana"/>
                <a:cs typeface="Verdana"/>
              </a:rPr>
              <a:t>Destruction of the University due to russian aggression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330744" y="222959"/>
            <a:ext cx="5951855" cy="4923790"/>
            <a:chOff x="330744" y="222959"/>
            <a:chExt cx="5951855" cy="492379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0744" y="222959"/>
              <a:ext cx="1847857" cy="116514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3225" y="1420585"/>
              <a:ext cx="5598887" cy="3726064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65531" y="6415511"/>
            <a:ext cx="5637417" cy="375171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393073" y="1420585"/>
            <a:ext cx="4288979" cy="5394914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872821" y="5239810"/>
            <a:ext cx="11781790" cy="57714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7150">
              <a:lnSpc>
                <a:spcPts val="2810"/>
              </a:lnSpc>
              <a:spcBef>
                <a:spcPts val="105"/>
              </a:spcBef>
            </a:pPr>
            <a:r>
              <a:rPr sz="2550" spc="-80" dirty="0">
                <a:solidFill>
                  <a:srgbClr val="1A4378"/>
                </a:solidFill>
                <a:latin typeface="Verdana"/>
                <a:cs typeface="Verdana"/>
              </a:rPr>
              <a:t>Б</a:t>
            </a:r>
            <a:r>
              <a:rPr sz="2550" spc="-140" dirty="0">
                <a:solidFill>
                  <a:srgbClr val="1A4378"/>
                </a:solidFill>
                <a:latin typeface="Verdana"/>
                <a:cs typeface="Verdana"/>
              </a:rPr>
              <a:t>і</a:t>
            </a:r>
            <a:r>
              <a:rPr sz="2550" spc="-220" dirty="0">
                <a:solidFill>
                  <a:srgbClr val="1A4378"/>
                </a:solidFill>
                <a:latin typeface="Verdana"/>
                <a:cs typeface="Verdana"/>
              </a:rPr>
              <a:t>чн</a:t>
            </a:r>
            <a:r>
              <a:rPr sz="2550" spc="-110" dirty="0">
                <a:solidFill>
                  <a:srgbClr val="1A4378"/>
                </a:solidFill>
                <a:latin typeface="Verdana"/>
                <a:cs typeface="Verdana"/>
              </a:rPr>
              <a:t>а</a:t>
            </a:r>
            <a:r>
              <a:rPr sz="2550" spc="-190" dirty="0">
                <a:solidFill>
                  <a:srgbClr val="1A4378"/>
                </a:solidFill>
                <a:latin typeface="Verdana"/>
                <a:cs typeface="Verdana"/>
              </a:rPr>
              <a:t> </a:t>
            </a:r>
            <a:r>
              <a:rPr sz="2550" spc="-220" dirty="0">
                <a:solidFill>
                  <a:srgbClr val="1A4378"/>
                </a:solidFill>
                <a:latin typeface="Verdana"/>
                <a:cs typeface="Verdana"/>
              </a:rPr>
              <a:t>ч</a:t>
            </a:r>
            <a:r>
              <a:rPr sz="2550" spc="-114" dirty="0">
                <a:solidFill>
                  <a:srgbClr val="1A4378"/>
                </a:solidFill>
                <a:latin typeface="Verdana"/>
                <a:cs typeface="Verdana"/>
              </a:rPr>
              <a:t>а</a:t>
            </a:r>
            <a:r>
              <a:rPr sz="2550" spc="-90" dirty="0">
                <a:solidFill>
                  <a:srgbClr val="1A4378"/>
                </a:solidFill>
                <a:latin typeface="Verdana"/>
                <a:cs typeface="Verdana"/>
              </a:rPr>
              <a:t>ст</a:t>
            </a:r>
            <a:r>
              <a:rPr sz="2550" spc="-210" dirty="0">
                <a:solidFill>
                  <a:srgbClr val="1A4378"/>
                </a:solidFill>
                <a:latin typeface="Verdana"/>
                <a:cs typeface="Verdana"/>
              </a:rPr>
              <a:t>и</a:t>
            </a:r>
            <a:r>
              <a:rPr sz="2550" spc="-215" dirty="0">
                <a:solidFill>
                  <a:srgbClr val="1A4378"/>
                </a:solidFill>
                <a:latin typeface="Verdana"/>
                <a:cs typeface="Verdana"/>
              </a:rPr>
              <a:t>н</a:t>
            </a:r>
            <a:r>
              <a:rPr sz="2550" spc="-110" dirty="0">
                <a:solidFill>
                  <a:srgbClr val="1A4378"/>
                </a:solidFill>
                <a:latin typeface="Verdana"/>
                <a:cs typeface="Verdana"/>
              </a:rPr>
              <a:t>а</a:t>
            </a:r>
            <a:r>
              <a:rPr sz="2550" spc="-190" dirty="0">
                <a:solidFill>
                  <a:srgbClr val="1A4378"/>
                </a:solidFill>
                <a:latin typeface="Verdana"/>
                <a:cs typeface="Verdana"/>
              </a:rPr>
              <a:t> </a:t>
            </a:r>
            <a:r>
              <a:rPr sz="2550" spc="-275" dirty="0">
                <a:solidFill>
                  <a:srgbClr val="1A4378"/>
                </a:solidFill>
                <a:latin typeface="Verdana"/>
                <a:cs typeface="Verdana"/>
              </a:rPr>
              <a:t>г</a:t>
            </a:r>
            <a:r>
              <a:rPr sz="2550" spc="-135" dirty="0">
                <a:solidFill>
                  <a:srgbClr val="1A4378"/>
                </a:solidFill>
                <a:latin typeface="Verdana"/>
                <a:cs typeface="Verdana"/>
              </a:rPr>
              <a:t>о</a:t>
            </a:r>
            <a:r>
              <a:rPr sz="2550" spc="-100" dirty="0">
                <a:solidFill>
                  <a:srgbClr val="1A4378"/>
                </a:solidFill>
                <a:latin typeface="Verdana"/>
                <a:cs typeface="Verdana"/>
              </a:rPr>
              <a:t>л</a:t>
            </a:r>
            <a:r>
              <a:rPr sz="2550" spc="-130" dirty="0">
                <a:solidFill>
                  <a:srgbClr val="1A4378"/>
                </a:solidFill>
                <a:latin typeface="Verdana"/>
                <a:cs typeface="Verdana"/>
              </a:rPr>
              <a:t>о</a:t>
            </a:r>
            <a:r>
              <a:rPr sz="2550" spc="-165" dirty="0">
                <a:solidFill>
                  <a:srgbClr val="1A4378"/>
                </a:solidFill>
                <a:latin typeface="Verdana"/>
                <a:cs typeface="Verdana"/>
              </a:rPr>
              <a:t>в</a:t>
            </a:r>
            <a:r>
              <a:rPr sz="2550" spc="-220" dirty="0">
                <a:solidFill>
                  <a:srgbClr val="1A4378"/>
                </a:solidFill>
                <a:latin typeface="Verdana"/>
                <a:cs typeface="Verdana"/>
              </a:rPr>
              <a:t>н</a:t>
            </a:r>
            <a:r>
              <a:rPr sz="2550" spc="-135" dirty="0">
                <a:solidFill>
                  <a:srgbClr val="1A4378"/>
                </a:solidFill>
                <a:latin typeface="Verdana"/>
                <a:cs typeface="Verdana"/>
              </a:rPr>
              <a:t>о</a:t>
            </a:r>
            <a:r>
              <a:rPr sz="2550" spc="-275" dirty="0">
                <a:solidFill>
                  <a:srgbClr val="1A4378"/>
                </a:solidFill>
                <a:latin typeface="Verdana"/>
                <a:cs typeface="Verdana"/>
              </a:rPr>
              <a:t>г</a:t>
            </a:r>
            <a:r>
              <a:rPr sz="2550" spc="-130" dirty="0">
                <a:solidFill>
                  <a:srgbClr val="1A4378"/>
                </a:solidFill>
                <a:latin typeface="Verdana"/>
                <a:cs typeface="Verdana"/>
              </a:rPr>
              <a:t>о</a:t>
            </a:r>
            <a:r>
              <a:rPr sz="2550" spc="-190" dirty="0">
                <a:solidFill>
                  <a:srgbClr val="1A4378"/>
                </a:solidFill>
                <a:latin typeface="Verdana"/>
                <a:cs typeface="Verdana"/>
              </a:rPr>
              <a:t> </a:t>
            </a:r>
            <a:r>
              <a:rPr sz="2550" spc="-400" dirty="0">
                <a:solidFill>
                  <a:srgbClr val="1A4378"/>
                </a:solidFill>
                <a:latin typeface="Verdana"/>
                <a:cs typeface="Verdana"/>
              </a:rPr>
              <a:t>к</a:t>
            </a:r>
            <a:r>
              <a:rPr sz="2550" spc="-130" dirty="0">
                <a:solidFill>
                  <a:srgbClr val="1A4378"/>
                </a:solidFill>
                <a:latin typeface="Verdana"/>
                <a:cs typeface="Verdana"/>
              </a:rPr>
              <a:t>о</a:t>
            </a:r>
            <a:r>
              <a:rPr sz="2550" spc="-175" dirty="0">
                <a:solidFill>
                  <a:srgbClr val="1A4378"/>
                </a:solidFill>
                <a:latin typeface="Verdana"/>
                <a:cs typeface="Verdana"/>
              </a:rPr>
              <a:t>р</a:t>
            </a:r>
            <a:r>
              <a:rPr sz="2550" spc="-250" dirty="0">
                <a:solidFill>
                  <a:srgbClr val="1A4378"/>
                </a:solidFill>
                <a:latin typeface="Verdana"/>
                <a:cs typeface="Verdana"/>
              </a:rPr>
              <a:t>п</a:t>
            </a:r>
            <a:r>
              <a:rPr sz="2550" spc="-185" dirty="0">
                <a:solidFill>
                  <a:srgbClr val="1A4378"/>
                </a:solidFill>
                <a:latin typeface="Verdana"/>
                <a:cs typeface="Verdana"/>
              </a:rPr>
              <a:t>усу</a:t>
            </a:r>
            <a:r>
              <a:rPr sz="2550" spc="-190" dirty="0">
                <a:solidFill>
                  <a:srgbClr val="1A4378"/>
                </a:solidFill>
                <a:latin typeface="Verdana"/>
                <a:cs typeface="Verdana"/>
              </a:rPr>
              <a:t> </a:t>
            </a:r>
            <a:r>
              <a:rPr sz="2550" spc="-450" dirty="0">
                <a:solidFill>
                  <a:srgbClr val="1A4378"/>
                </a:solidFill>
                <a:latin typeface="Verdana"/>
                <a:cs typeface="Verdana"/>
              </a:rPr>
              <a:t>/</a:t>
            </a:r>
            <a:endParaRPr sz="2550" dirty="0">
              <a:latin typeface="Verdana"/>
              <a:cs typeface="Verdana"/>
            </a:endParaRPr>
          </a:p>
          <a:p>
            <a:pPr marL="739775">
              <a:lnSpc>
                <a:spcPts val="2810"/>
              </a:lnSpc>
            </a:pPr>
            <a:r>
              <a:rPr sz="2550" b="1" i="1" dirty="0">
                <a:solidFill>
                  <a:srgbClr val="1A4378"/>
                </a:solidFill>
                <a:latin typeface="Verdana"/>
                <a:cs typeface="Verdana"/>
              </a:rPr>
              <a:t>Side of the main building</a:t>
            </a:r>
            <a:endParaRPr sz="255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28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250" dirty="0">
              <a:latin typeface="Verdana"/>
              <a:cs typeface="Verdana"/>
            </a:endParaRPr>
          </a:p>
          <a:p>
            <a:pPr marL="6958330">
              <a:lnSpc>
                <a:spcPct val="100000"/>
              </a:lnSpc>
            </a:pPr>
            <a:r>
              <a:rPr sz="2550" spc="60" dirty="0">
                <a:solidFill>
                  <a:srgbClr val="1A4378"/>
                </a:solidFill>
                <a:latin typeface="Verdana"/>
                <a:cs typeface="Verdana"/>
              </a:rPr>
              <a:t>С</a:t>
            </a:r>
            <a:r>
              <a:rPr sz="2550" spc="-250" dirty="0">
                <a:solidFill>
                  <a:srgbClr val="1A4378"/>
                </a:solidFill>
                <a:latin typeface="Verdana"/>
                <a:cs typeface="Verdana"/>
              </a:rPr>
              <a:t>п</a:t>
            </a:r>
            <a:r>
              <a:rPr sz="2550" spc="-135" dirty="0">
                <a:solidFill>
                  <a:srgbClr val="1A4378"/>
                </a:solidFill>
                <a:latin typeface="Verdana"/>
                <a:cs typeface="Verdana"/>
              </a:rPr>
              <a:t>о</a:t>
            </a:r>
            <a:r>
              <a:rPr sz="2550" spc="-175" dirty="0">
                <a:solidFill>
                  <a:srgbClr val="1A4378"/>
                </a:solidFill>
                <a:latin typeface="Verdana"/>
                <a:cs typeface="Verdana"/>
              </a:rPr>
              <a:t>р</a:t>
            </a:r>
            <a:r>
              <a:rPr sz="2550" spc="-95" dirty="0">
                <a:solidFill>
                  <a:srgbClr val="1A4378"/>
                </a:solidFill>
                <a:latin typeface="Verdana"/>
                <a:cs typeface="Verdana"/>
              </a:rPr>
              <a:t>т</a:t>
            </a:r>
            <a:r>
              <a:rPr sz="2550" spc="-210" dirty="0">
                <a:solidFill>
                  <a:srgbClr val="1A4378"/>
                </a:solidFill>
                <a:latin typeface="Verdana"/>
                <a:cs typeface="Verdana"/>
              </a:rPr>
              <a:t>и</a:t>
            </a:r>
            <a:r>
              <a:rPr sz="2550" spc="-165" dirty="0">
                <a:solidFill>
                  <a:srgbClr val="1A4378"/>
                </a:solidFill>
                <a:latin typeface="Verdana"/>
                <a:cs typeface="Verdana"/>
              </a:rPr>
              <a:t>в</a:t>
            </a:r>
            <a:r>
              <a:rPr sz="2550" spc="-220" dirty="0">
                <a:solidFill>
                  <a:srgbClr val="1A4378"/>
                </a:solidFill>
                <a:latin typeface="Verdana"/>
                <a:cs typeface="Verdana"/>
              </a:rPr>
              <a:t>н</a:t>
            </a:r>
            <a:r>
              <a:rPr sz="2550" spc="-110" dirty="0">
                <a:solidFill>
                  <a:srgbClr val="1A4378"/>
                </a:solidFill>
                <a:latin typeface="Verdana"/>
                <a:cs typeface="Verdana"/>
              </a:rPr>
              <a:t>а</a:t>
            </a:r>
            <a:r>
              <a:rPr sz="2550" spc="-190" dirty="0">
                <a:solidFill>
                  <a:srgbClr val="1A4378"/>
                </a:solidFill>
                <a:latin typeface="Verdana"/>
                <a:cs typeface="Verdana"/>
              </a:rPr>
              <a:t> </a:t>
            </a:r>
            <a:r>
              <a:rPr sz="2550" spc="-175" dirty="0">
                <a:solidFill>
                  <a:srgbClr val="1A4378"/>
                </a:solidFill>
                <a:latin typeface="Verdana"/>
                <a:cs typeface="Verdana"/>
              </a:rPr>
              <a:t>з</a:t>
            </a:r>
            <a:r>
              <a:rPr sz="2550" spc="-110" dirty="0">
                <a:solidFill>
                  <a:srgbClr val="1A4378"/>
                </a:solidFill>
                <a:latin typeface="Verdana"/>
                <a:cs typeface="Verdana"/>
              </a:rPr>
              <a:t>а</a:t>
            </a:r>
            <a:r>
              <a:rPr sz="2550" spc="-100" dirty="0">
                <a:solidFill>
                  <a:srgbClr val="1A4378"/>
                </a:solidFill>
                <a:latin typeface="Verdana"/>
                <a:cs typeface="Verdana"/>
              </a:rPr>
              <a:t>л</a:t>
            </a:r>
            <a:r>
              <a:rPr sz="2550" spc="-110" dirty="0">
                <a:solidFill>
                  <a:srgbClr val="1A4378"/>
                </a:solidFill>
                <a:latin typeface="Verdana"/>
                <a:cs typeface="Verdana"/>
              </a:rPr>
              <a:t>а</a:t>
            </a:r>
            <a:r>
              <a:rPr sz="2550" spc="-190" dirty="0">
                <a:solidFill>
                  <a:srgbClr val="1A4378"/>
                </a:solidFill>
                <a:latin typeface="Verdana"/>
                <a:cs typeface="Verdana"/>
              </a:rPr>
              <a:t> </a:t>
            </a:r>
            <a:r>
              <a:rPr sz="2550" spc="-450" dirty="0">
                <a:solidFill>
                  <a:srgbClr val="1A4378"/>
                </a:solidFill>
                <a:latin typeface="Verdana"/>
                <a:cs typeface="Verdana"/>
              </a:rPr>
              <a:t>/</a:t>
            </a:r>
            <a:r>
              <a:rPr sz="2550" spc="-195" dirty="0">
                <a:solidFill>
                  <a:srgbClr val="1A4378"/>
                </a:solidFill>
                <a:latin typeface="Verdana"/>
                <a:cs typeface="Verdana"/>
              </a:rPr>
              <a:t> </a:t>
            </a:r>
            <a:r>
              <a:rPr sz="2550" b="1" i="1" spc="-90" dirty="0">
                <a:solidFill>
                  <a:srgbClr val="1A4378"/>
                </a:solidFill>
                <a:latin typeface="Verdana"/>
                <a:cs typeface="Verdana"/>
              </a:rPr>
              <a:t>G</a:t>
            </a:r>
            <a:r>
              <a:rPr sz="2550" b="1" i="1" spc="-245" dirty="0">
                <a:solidFill>
                  <a:srgbClr val="1A4378"/>
                </a:solidFill>
                <a:latin typeface="Verdana"/>
                <a:cs typeface="Verdana"/>
              </a:rPr>
              <a:t>y</a:t>
            </a:r>
            <a:r>
              <a:rPr sz="2550" b="1" i="1" spc="-430" dirty="0">
                <a:solidFill>
                  <a:srgbClr val="1A4378"/>
                </a:solidFill>
                <a:latin typeface="Verdana"/>
                <a:cs typeface="Verdana"/>
              </a:rPr>
              <a:t>m</a:t>
            </a:r>
            <a:endParaRPr sz="255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28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3400" dirty="0">
              <a:latin typeface="Verdana"/>
              <a:cs typeface="Verdana"/>
            </a:endParaRPr>
          </a:p>
          <a:p>
            <a:pPr marL="6031230" marR="5080" algn="ctr">
              <a:lnSpc>
                <a:spcPts val="2560"/>
              </a:lnSpc>
            </a:pPr>
            <a:r>
              <a:rPr sz="2550" spc="-204" dirty="0">
                <a:solidFill>
                  <a:srgbClr val="1A4378"/>
                </a:solidFill>
                <a:latin typeface="Verdana"/>
                <a:cs typeface="Verdana"/>
              </a:rPr>
              <a:t>Л</a:t>
            </a:r>
            <a:r>
              <a:rPr sz="2550" spc="-110" dirty="0">
                <a:solidFill>
                  <a:srgbClr val="1A4378"/>
                </a:solidFill>
                <a:latin typeface="Verdana"/>
                <a:cs typeface="Verdana"/>
              </a:rPr>
              <a:t>аб</a:t>
            </a:r>
            <a:r>
              <a:rPr sz="2550" spc="-135" dirty="0">
                <a:solidFill>
                  <a:srgbClr val="1A4378"/>
                </a:solidFill>
                <a:latin typeface="Verdana"/>
                <a:cs typeface="Verdana"/>
              </a:rPr>
              <a:t>о</a:t>
            </a:r>
            <a:r>
              <a:rPr sz="2550" spc="-170" dirty="0">
                <a:solidFill>
                  <a:srgbClr val="1A4378"/>
                </a:solidFill>
                <a:latin typeface="Verdana"/>
                <a:cs typeface="Verdana"/>
              </a:rPr>
              <a:t>р</a:t>
            </a:r>
            <a:r>
              <a:rPr sz="2550" spc="-114" dirty="0">
                <a:solidFill>
                  <a:srgbClr val="1A4378"/>
                </a:solidFill>
                <a:latin typeface="Verdana"/>
                <a:cs typeface="Verdana"/>
              </a:rPr>
              <a:t>а</a:t>
            </a:r>
            <a:r>
              <a:rPr sz="2550" spc="-100" dirty="0">
                <a:solidFill>
                  <a:srgbClr val="1A4378"/>
                </a:solidFill>
                <a:latin typeface="Verdana"/>
                <a:cs typeface="Verdana"/>
              </a:rPr>
              <a:t>т</a:t>
            </a:r>
            <a:r>
              <a:rPr sz="2550" spc="-130" dirty="0">
                <a:solidFill>
                  <a:srgbClr val="1A4378"/>
                </a:solidFill>
                <a:latin typeface="Verdana"/>
                <a:cs typeface="Verdana"/>
              </a:rPr>
              <a:t>о</a:t>
            </a:r>
            <a:r>
              <a:rPr sz="2550" spc="-175" dirty="0">
                <a:solidFill>
                  <a:srgbClr val="1A4378"/>
                </a:solidFill>
                <a:latin typeface="Verdana"/>
                <a:cs typeface="Verdana"/>
              </a:rPr>
              <a:t>р</a:t>
            </a:r>
            <a:r>
              <a:rPr sz="2550" spc="-140" dirty="0">
                <a:solidFill>
                  <a:srgbClr val="1A4378"/>
                </a:solidFill>
                <a:latin typeface="Verdana"/>
                <a:cs typeface="Verdana"/>
              </a:rPr>
              <a:t>і</a:t>
            </a:r>
            <a:r>
              <a:rPr sz="2550" spc="-145" dirty="0">
                <a:solidFill>
                  <a:srgbClr val="1A4378"/>
                </a:solidFill>
                <a:latin typeface="Verdana"/>
                <a:cs typeface="Verdana"/>
              </a:rPr>
              <a:t>я</a:t>
            </a:r>
            <a:r>
              <a:rPr sz="2550" spc="-190" dirty="0">
                <a:solidFill>
                  <a:srgbClr val="1A4378"/>
                </a:solidFill>
                <a:latin typeface="Verdana"/>
                <a:cs typeface="Verdana"/>
              </a:rPr>
              <a:t> </a:t>
            </a:r>
            <a:r>
              <a:rPr sz="2550" spc="-400" dirty="0">
                <a:solidFill>
                  <a:srgbClr val="1A4378"/>
                </a:solidFill>
                <a:latin typeface="Verdana"/>
                <a:cs typeface="Verdana"/>
              </a:rPr>
              <a:t>к</a:t>
            </a:r>
            <a:r>
              <a:rPr sz="2550" spc="-114" dirty="0">
                <a:solidFill>
                  <a:srgbClr val="1A4378"/>
                </a:solidFill>
                <a:latin typeface="Verdana"/>
                <a:cs typeface="Verdana"/>
              </a:rPr>
              <a:t>а</a:t>
            </a:r>
            <a:r>
              <a:rPr sz="2550" spc="-50" dirty="0">
                <a:solidFill>
                  <a:srgbClr val="1A4378"/>
                </a:solidFill>
                <a:latin typeface="Verdana"/>
                <a:cs typeface="Verdana"/>
              </a:rPr>
              <a:t>ф</a:t>
            </a:r>
            <a:r>
              <a:rPr sz="2550" spc="-100" dirty="0">
                <a:solidFill>
                  <a:srgbClr val="1A4378"/>
                </a:solidFill>
                <a:latin typeface="Verdana"/>
                <a:cs typeface="Verdana"/>
              </a:rPr>
              <a:t>ед</a:t>
            </a:r>
            <a:r>
              <a:rPr sz="2550" spc="-175" dirty="0">
                <a:solidFill>
                  <a:srgbClr val="1A4378"/>
                </a:solidFill>
                <a:latin typeface="Verdana"/>
                <a:cs typeface="Verdana"/>
              </a:rPr>
              <a:t>р</a:t>
            </a:r>
            <a:r>
              <a:rPr sz="2550" spc="-204" dirty="0">
                <a:solidFill>
                  <a:srgbClr val="1A4378"/>
                </a:solidFill>
                <a:latin typeface="Verdana"/>
                <a:cs typeface="Verdana"/>
              </a:rPr>
              <a:t>и</a:t>
            </a:r>
            <a:r>
              <a:rPr sz="2550" spc="-195" dirty="0">
                <a:solidFill>
                  <a:srgbClr val="1A4378"/>
                </a:solidFill>
                <a:latin typeface="Verdana"/>
                <a:cs typeface="Verdana"/>
              </a:rPr>
              <a:t> </a:t>
            </a:r>
            <a:r>
              <a:rPr sz="2550" spc="-114" dirty="0">
                <a:solidFill>
                  <a:srgbClr val="1A4378"/>
                </a:solidFill>
                <a:latin typeface="Verdana"/>
                <a:cs typeface="Verdana"/>
              </a:rPr>
              <a:t>а</a:t>
            </a:r>
            <a:r>
              <a:rPr sz="2550" spc="-165" dirty="0">
                <a:solidFill>
                  <a:srgbClr val="1A4378"/>
                </a:solidFill>
                <a:latin typeface="Verdana"/>
                <a:cs typeface="Verdana"/>
              </a:rPr>
              <a:t>в</a:t>
            </a:r>
            <a:r>
              <a:rPr sz="2550" spc="-95" dirty="0">
                <a:solidFill>
                  <a:srgbClr val="1A4378"/>
                </a:solidFill>
                <a:latin typeface="Verdana"/>
                <a:cs typeface="Verdana"/>
              </a:rPr>
              <a:t>т</a:t>
            </a:r>
            <a:r>
              <a:rPr sz="2550" spc="-135" dirty="0">
                <a:solidFill>
                  <a:srgbClr val="1A4378"/>
                </a:solidFill>
                <a:latin typeface="Verdana"/>
                <a:cs typeface="Verdana"/>
              </a:rPr>
              <a:t>о</a:t>
            </a:r>
            <a:r>
              <a:rPr sz="2550" spc="-25" dirty="0">
                <a:solidFill>
                  <a:srgbClr val="1A4378"/>
                </a:solidFill>
                <a:latin typeface="Verdana"/>
                <a:cs typeface="Verdana"/>
              </a:rPr>
              <a:t>м</a:t>
            </a:r>
            <a:r>
              <a:rPr sz="2550" spc="-135" dirty="0">
                <a:solidFill>
                  <a:srgbClr val="1A4378"/>
                </a:solidFill>
                <a:latin typeface="Verdana"/>
                <a:cs typeface="Verdana"/>
              </a:rPr>
              <a:t>о</a:t>
            </a:r>
            <a:r>
              <a:rPr sz="2550" spc="-110" dirty="0">
                <a:solidFill>
                  <a:srgbClr val="1A4378"/>
                </a:solidFill>
                <a:latin typeface="Verdana"/>
                <a:cs typeface="Verdana"/>
              </a:rPr>
              <a:t>б</a:t>
            </a:r>
            <a:r>
              <a:rPr sz="2550" spc="-140" dirty="0">
                <a:solidFill>
                  <a:srgbClr val="1A4378"/>
                </a:solidFill>
                <a:latin typeface="Verdana"/>
                <a:cs typeface="Verdana"/>
              </a:rPr>
              <a:t>і</a:t>
            </a:r>
            <a:r>
              <a:rPr sz="2550" spc="-100" dirty="0">
                <a:solidFill>
                  <a:srgbClr val="1A4378"/>
                </a:solidFill>
                <a:latin typeface="Verdana"/>
                <a:cs typeface="Verdana"/>
              </a:rPr>
              <a:t>л</a:t>
            </a:r>
            <a:r>
              <a:rPr sz="2550" spc="-130" dirty="0">
                <a:solidFill>
                  <a:srgbClr val="1A4378"/>
                </a:solidFill>
                <a:latin typeface="Verdana"/>
                <a:cs typeface="Verdana"/>
              </a:rPr>
              <a:t>ь</a:t>
            </a:r>
            <a:r>
              <a:rPr sz="2550" spc="-220" dirty="0">
                <a:solidFill>
                  <a:srgbClr val="1A4378"/>
                </a:solidFill>
                <a:latin typeface="Verdana"/>
                <a:cs typeface="Verdana"/>
              </a:rPr>
              <a:t>н</a:t>
            </a:r>
            <a:r>
              <a:rPr sz="2550" spc="-135" dirty="0">
                <a:solidFill>
                  <a:srgbClr val="1A4378"/>
                </a:solidFill>
                <a:latin typeface="Verdana"/>
                <a:cs typeface="Verdana"/>
              </a:rPr>
              <a:t>о</a:t>
            </a:r>
            <a:r>
              <a:rPr sz="2550" spc="-275" dirty="0">
                <a:solidFill>
                  <a:srgbClr val="1A4378"/>
                </a:solidFill>
                <a:latin typeface="Verdana"/>
                <a:cs typeface="Verdana"/>
              </a:rPr>
              <a:t>г</a:t>
            </a:r>
            <a:r>
              <a:rPr sz="2550" spc="-95" dirty="0">
                <a:solidFill>
                  <a:srgbClr val="1A4378"/>
                </a:solidFill>
                <a:latin typeface="Verdana"/>
                <a:cs typeface="Verdana"/>
              </a:rPr>
              <a:t>о  т</a:t>
            </a:r>
            <a:r>
              <a:rPr sz="2550" spc="-170" dirty="0">
                <a:solidFill>
                  <a:srgbClr val="1A4378"/>
                </a:solidFill>
                <a:latin typeface="Verdana"/>
                <a:cs typeface="Verdana"/>
              </a:rPr>
              <a:t>р</a:t>
            </a:r>
            <a:r>
              <a:rPr sz="2550" spc="-114" dirty="0">
                <a:solidFill>
                  <a:srgbClr val="1A4378"/>
                </a:solidFill>
                <a:latin typeface="Verdana"/>
                <a:cs typeface="Verdana"/>
              </a:rPr>
              <a:t>а</a:t>
            </a:r>
            <a:r>
              <a:rPr sz="2550" spc="-215" dirty="0">
                <a:solidFill>
                  <a:srgbClr val="1A4378"/>
                </a:solidFill>
                <a:latin typeface="Verdana"/>
                <a:cs typeface="Verdana"/>
              </a:rPr>
              <a:t>н</a:t>
            </a:r>
            <a:r>
              <a:rPr sz="2550" spc="-150" dirty="0">
                <a:solidFill>
                  <a:srgbClr val="1A4378"/>
                </a:solidFill>
                <a:latin typeface="Verdana"/>
                <a:cs typeface="Verdana"/>
              </a:rPr>
              <a:t>с</a:t>
            </a:r>
            <a:r>
              <a:rPr sz="2550" spc="-185" dirty="0">
                <a:solidFill>
                  <a:srgbClr val="1A4378"/>
                </a:solidFill>
                <a:latin typeface="Verdana"/>
                <a:cs typeface="Verdana"/>
              </a:rPr>
              <a:t>п</a:t>
            </a:r>
            <a:r>
              <a:rPr sz="2550" spc="-135" dirty="0">
                <a:solidFill>
                  <a:srgbClr val="1A4378"/>
                </a:solidFill>
                <a:latin typeface="Verdana"/>
                <a:cs typeface="Verdana"/>
              </a:rPr>
              <a:t>о</a:t>
            </a:r>
            <a:r>
              <a:rPr sz="2550" spc="-175" dirty="0">
                <a:solidFill>
                  <a:srgbClr val="1A4378"/>
                </a:solidFill>
                <a:latin typeface="Verdana"/>
                <a:cs typeface="Verdana"/>
              </a:rPr>
              <a:t>р</a:t>
            </a:r>
            <a:r>
              <a:rPr sz="2550" spc="-95" dirty="0">
                <a:solidFill>
                  <a:srgbClr val="1A4378"/>
                </a:solidFill>
                <a:latin typeface="Verdana"/>
                <a:cs typeface="Verdana"/>
              </a:rPr>
              <a:t>т</a:t>
            </a:r>
            <a:r>
              <a:rPr sz="2550" spc="-235" dirty="0">
                <a:solidFill>
                  <a:srgbClr val="1A4378"/>
                </a:solidFill>
                <a:latin typeface="Verdana"/>
                <a:cs typeface="Verdana"/>
              </a:rPr>
              <a:t>у</a:t>
            </a:r>
            <a:r>
              <a:rPr sz="2550" spc="-190" dirty="0">
                <a:solidFill>
                  <a:srgbClr val="1A4378"/>
                </a:solidFill>
                <a:latin typeface="Verdana"/>
                <a:cs typeface="Verdana"/>
              </a:rPr>
              <a:t> </a:t>
            </a:r>
            <a:r>
              <a:rPr sz="2550" spc="-95" dirty="0">
                <a:solidFill>
                  <a:srgbClr val="1A4378"/>
                </a:solidFill>
                <a:latin typeface="Verdana"/>
                <a:cs typeface="Verdana"/>
              </a:rPr>
              <a:t>т</a:t>
            </a:r>
            <a:r>
              <a:rPr sz="2550" spc="-110" dirty="0">
                <a:solidFill>
                  <a:srgbClr val="1A4378"/>
                </a:solidFill>
                <a:latin typeface="Verdana"/>
                <a:cs typeface="Verdana"/>
              </a:rPr>
              <a:t>а</a:t>
            </a:r>
            <a:r>
              <a:rPr sz="2550" spc="-190" dirty="0">
                <a:solidFill>
                  <a:srgbClr val="1A4378"/>
                </a:solidFill>
                <a:latin typeface="Verdana"/>
                <a:cs typeface="Verdana"/>
              </a:rPr>
              <a:t> </a:t>
            </a:r>
            <a:r>
              <a:rPr sz="2550" spc="-275" dirty="0">
                <a:solidFill>
                  <a:srgbClr val="1A4378"/>
                </a:solidFill>
                <a:latin typeface="Verdana"/>
                <a:cs typeface="Verdana"/>
              </a:rPr>
              <a:t>г</a:t>
            </a:r>
            <a:r>
              <a:rPr sz="2550" spc="-110" dirty="0">
                <a:solidFill>
                  <a:srgbClr val="1A4378"/>
                </a:solidFill>
                <a:latin typeface="Verdana"/>
                <a:cs typeface="Verdana"/>
              </a:rPr>
              <a:t>а</a:t>
            </a:r>
            <a:r>
              <a:rPr sz="2550" spc="-100" dirty="0">
                <a:solidFill>
                  <a:srgbClr val="1A4378"/>
                </a:solidFill>
                <a:latin typeface="Verdana"/>
                <a:cs typeface="Verdana"/>
              </a:rPr>
              <a:t>л</a:t>
            </a:r>
            <a:r>
              <a:rPr sz="2550" spc="-200" dirty="0">
                <a:solidFill>
                  <a:srgbClr val="1A4378"/>
                </a:solidFill>
                <a:latin typeface="Verdana"/>
                <a:cs typeface="Verdana"/>
              </a:rPr>
              <a:t>уз</a:t>
            </a:r>
            <a:r>
              <a:rPr sz="2550" spc="-105" dirty="0">
                <a:solidFill>
                  <a:srgbClr val="1A4378"/>
                </a:solidFill>
                <a:latin typeface="Verdana"/>
                <a:cs typeface="Verdana"/>
              </a:rPr>
              <a:t>е</a:t>
            </a:r>
            <a:r>
              <a:rPr sz="2550" spc="-165" dirty="0">
                <a:solidFill>
                  <a:srgbClr val="1A4378"/>
                </a:solidFill>
                <a:latin typeface="Verdana"/>
                <a:cs typeface="Verdana"/>
              </a:rPr>
              <a:t>в</a:t>
            </a:r>
            <a:r>
              <a:rPr sz="2550" spc="-130" dirty="0">
                <a:solidFill>
                  <a:srgbClr val="1A4378"/>
                </a:solidFill>
                <a:latin typeface="Verdana"/>
                <a:cs typeface="Verdana"/>
              </a:rPr>
              <a:t>о</a:t>
            </a:r>
            <a:r>
              <a:rPr sz="2550" spc="-275" dirty="0">
                <a:solidFill>
                  <a:srgbClr val="1A4378"/>
                </a:solidFill>
                <a:latin typeface="Verdana"/>
                <a:cs typeface="Verdana"/>
              </a:rPr>
              <a:t>г</a:t>
            </a:r>
            <a:r>
              <a:rPr sz="2550" spc="-95" dirty="0">
                <a:solidFill>
                  <a:srgbClr val="1A4378"/>
                </a:solidFill>
                <a:latin typeface="Verdana"/>
                <a:cs typeface="Verdana"/>
              </a:rPr>
              <a:t>о  </a:t>
            </a:r>
            <a:r>
              <a:rPr sz="2550" spc="-25" dirty="0">
                <a:solidFill>
                  <a:srgbClr val="1A4378"/>
                </a:solidFill>
                <a:latin typeface="Verdana"/>
                <a:cs typeface="Verdana"/>
              </a:rPr>
              <a:t>м</a:t>
            </a:r>
            <a:r>
              <a:rPr sz="2550" spc="-114" dirty="0">
                <a:solidFill>
                  <a:srgbClr val="1A4378"/>
                </a:solidFill>
                <a:latin typeface="Verdana"/>
                <a:cs typeface="Verdana"/>
              </a:rPr>
              <a:t>а</a:t>
            </a:r>
            <a:r>
              <a:rPr sz="2550" spc="-185" dirty="0">
                <a:solidFill>
                  <a:srgbClr val="1A4378"/>
                </a:solidFill>
                <a:latin typeface="Verdana"/>
                <a:cs typeface="Verdana"/>
              </a:rPr>
              <a:t>ш</a:t>
            </a:r>
            <a:r>
              <a:rPr sz="2550" spc="-210" dirty="0">
                <a:solidFill>
                  <a:srgbClr val="1A4378"/>
                </a:solidFill>
                <a:latin typeface="Verdana"/>
                <a:cs typeface="Verdana"/>
              </a:rPr>
              <a:t>и</a:t>
            </a:r>
            <a:r>
              <a:rPr sz="2550" spc="-215" dirty="0">
                <a:solidFill>
                  <a:srgbClr val="1A4378"/>
                </a:solidFill>
                <a:latin typeface="Verdana"/>
                <a:cs typeface="Verdana"/>
              </a:rPr>
              <a:t>н</a:t>
            </a:r>
            <a:r>
              <a:rPr sz="2550" spc="-135" dirty="0">
                <a:solidFill>
                  <a:srgbClr val="1A4378"/>
                </a:solidFill>
                <a:latin typeface="Verdana"/>
                <a:cs typeface="Verdana"/>
              </a:rPr>
              <a:t>о</a:t>
            </a:r>
            <a:r>
              <a:rPr sz="2550" spc="-110" dirty="0">
                <a:solidFill>
                  <a:srgbClr val="1A4378"/>
                </a:solidFill>
                <a:latin typeface="Verdana"/>
                <a:cs typeface="Verdana"/>
              </a:rPr>
              <a:t>б</a:t>
            </a:r>
            <a:r>
              <a:rPr sz="2550" spc="-165" dirty="0">
                <a:solidFill>
                  <a:srgbClr val="1A4378"/>
                </a:solidFill>
                <a:latin typeface="Verdana"/>
                <a:cs typeface="Verdana"/>
              </a:rPr>
              <a:t>уд</a:t>
            </a:r>
            <a:r>
              <a:rPr sz="2550" spc="-195" dirty="0">
                <a:solidFill>
                  <a:srgbClr val="1A4378"/>
                </a:solidFill>
                <a:latin typeface="Verdana"/>
                <a:cs typeface="Verdana"/>
              </a:rPr>
              <a:t>у</a:t>
            </a:r>
            <a:r>
              <a:rPr sz="2550" spc="-204" dirty="0">
                <a:solidFill>
                  <a:srgbClr val="1A4378"/>
                </a:solidFill>
                <a:latin typeface="Verdana"/>
                <a:cs typeface="Verdana"/>
              </a:rPr>
              <a:t>в</a:t>
            </a:r>
            <a:r>
              <a:rPr sz="2550" spc="-114" dirty="0">
                <a:solidFill>
                  <a:srgbClr val="1A4378"/>
                </a:solidFill>
                <a:latin typeface="Verdana"/>
                <a:cs typeface="Verdana"/>
              </a:rPr>
              <a:t>а</a:t>
            </a:r>
            <a:r>
              <a:rPr sz="2550" spc="-215" dirty="0">
                <a:solidFill>
                  <a:srgbClr val="1A4378"/>
                </a:solidFill>
                <a:latin typeface="Verdana"/>
                <a:cs typeface="Verdana"/>
              </a:rPr>
              <a:t>н</a:t>
            </a:r>
            <a:r>
              <a:rPr sz="2550" spc="-220" dirty="0">
                <a:solidFill>
                  <a:srgbClr val="1A4378"/>
                </a:solidFill>
                <a:latin typeface="Verdana"/>
                <a:cs typeface="Verdana"/>
              </a:rPr>
              <a:t>н</a:t>
            </a:r>
            <a:r>
              <a:rPr sz="2550" spc="-145" dirty="0">
                <a:solidFill>
                  <a:srgbClr val="1A4378"/>
                </a:solidFill>
                <a:latin typeface="Verdana"/>
                <a:cs typeface="Verdana"/>
              </a:rPr>
              <a:t>я</a:t>
            </a:r>
            <a:r>
              <a:rPr sz="2550" spc="-190" dirty="0">
                <a:solidFill>
                  <a:srgbClr val="1A4378"/>
                </a:solidFill>
                <a:latin typeface="Verdana"/>
                <a:cs typeface="Verdana"/>
              </a:rPr>
              <a:t> </a:t>
            </a:r>
            <a:r>
              <a:rPr sz="2550" spc="-450" dirty="0">
                <a:solidFill>
                  <a:srgbClr val="1A4378"/>
                </a:solidFill>
                <a:latin typeface="Verdana"/>
                <a:cs typeface="Verdana"/>
              </a:rPr>
              <a:t>/</a:t>
            </a:r>
            <a:r>
              <a:rPr sz="2550" spc="-195" dirty="0">
                <a:solidFill>
                  <a:srgbClr val="1A4378"/>
                </a:solidFill>
                <a:latin typeface="Verdana"/>
                <a:cs typeface="Verdana"/>
              </a:rPr>
              <a:t> </a:t>
            </a:r>
            <a:r>
              <a:rPr sz="2550" b="1" i="1" dirty="0">
                <a:solidFill>
                  <a:srgbClr val="1A4378"/>
                </a:solidFill>
                <a:latin typeface="Verdana"/>
                <a:cs typeface="Verdana"/>
              </a:rPr>
              <a:t>Laboratory of the  Department of Road Transport and  Industrial Engineering</a:t>
            </a:r>
            <a:endParaRPr sz="255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40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2550" spc="-204" dirty="0">
                <a:solidFill>
                  <a:srgbClr val="1A4378"/>
                </a:solidFill>
                <a:latin typeface="Verdana"/>
                <a:cs typeface="Verdana"/>
              </a:rPr>
              <a:t>Л</a:t>
            </a:r>
            <a:r>
              <a:rPr sz="2550" spc="-105" dirty="0">
                <a:solidFill>
                  <a:srgbClr val="1A4378"/>
                </a:solidFill>
                <a:latin typeface="Verdana"/>
                <a:cs typeface="Verdana"/>
              </a:rPr>
              <a:t>е</a:t>
            </a:r>
            <a:r>
              <a:rPr sz="2550" spc="-400" dirty="0">
                <a:solidFill>
                  <a:srgbClr val="1A4378"/>
                </a:solidFill>
                <a:latin typeface="Verdana"/>
                <a:cs typeface="Verdana"/>
              </a:rPr>
              <a:t>к</a:t>
            </a:r>
            <a:r>
              <a:rPr sz="2550" spc="-185" dirty="0">
                <a:solidFill>
                  <a:srgbClr val="1A4378"/>
                </a:solidFill>
                <a:latin typeface="Verdana"/>
                <a:cs typeface="Verdana"/>
              </a:rPr>
              <a:t>ц</a:t>
            </a:r>
            <a:r>
              <a:rPr sz="2550" spc="-140" dirty="0">
                <a:solidFill>
                  <a:srgbClr val="1A4378"/>
                </a:solidFill>
                <a:latin typeface="Verdana"/>
                <a:cs typeface="Verdana"/>
              </a:rPr>
              <a:t>і</a:t>
            </a:r>
            <a:r>
              <a:rPr sz="2550" spc="-210" dirty="0">
                <a:solidFill>
                  <a:srgbClr val="1A4378"/>
                </a:solidFill>
                <a:latin typeface="Verdana"/>
                <a:cs typeface="Verdana"/>
              </a:rPr>
              <a:t>й</a:t>
            </a:r>
            <a:r>
              <a:rPr sz="2550" spc="-220" dirty="0">
                <a:solidFill>
                  <a:srgbClr val="1A4378"/>
                </a:solidFill>
                <a:latin typeface="Verdana"/>
                <a:cs typeface="Verdana"/>
              </a:rPr>
              <a:t>н</a:t>
            </a:r>
            <a:r>
              <a:rPr sz="2550" spc="-110" dirty="0">
                <a:solidFill>
                  <a:srgbClr val="1A4378"/>
                </a:solidFill>
                <a:latin typeface="Verdana"/>
                <a:cs typeface="Verdana"/>
              </a:rPr>
              <a:t>а</a:t>
            </a:r>
            <a:r>
              <a:rPr sz="2550" spc="-190" dirty="0">
                <a:solidFill>
                  <a:srgbClr val="1A4378"/>
                </a:solidFill>
                <a:latin typeface="Verdana"/>
                <a:cs typeface="Verdana"/>
              </a:rPr>
              <a:t> </a:t>
            </a:r>
            <a:r>
              <a:rPr sz="2550" spc="-114" dirty="0">
                <a:solidFill>
                  <a:srgbClr val="1A4378"/>
                </a:solidFill>
                <a:latin typeface="Verdana"/>
                <a:cs typeface="Verdana"/>
              </a:rPr>
              <a:t>а</a:t>
            </a:r>
            <a:r>
              <a:rPr sz="2550" spc="-160" dirty="0">
                <a:solidFill>
                  <a:srgbClr val="1A4378"/>
                </a:solidFill>
                <a:latin typeface="Verdana"/>
                <a:cs typeface="Verdana"/>
              </a:rPr>
              <a:t>у</a:t>
            </a:r>
            <a:r>
              <a:rPr sz="2550" spc="-175" dirty="0">
                <a:solidFill>
                  <a:srgbClr val="1A4378"/>
                </a:solidFill>
                <a:latin typeface="Verdana"/>
                <a:cs typeface="Verdana"/>
              </a:rPr>
              <a:t>д</a:t>
            </a:r>
            <a:r>
              <a:rPr sz="2550" spc="-210" dirty="0">
                <a:solidFill>
                  <a:srgbClr val="1A4378"/>
                </a:solidFill>
                <a:latin typeface="Verdana"/>
                <a:cs typeface="Verdana"/>
              </a:rPr>
              <a:t>и</a:t>
            </a:r>
            <a:r>
              <a:rPr sz="2550" spc="-95" dirty="0">
                <a:solidFill>
                  <a:srgbClr val="1A4378"/>
                </a:solidFill>
                <a:latin typeface="Verdana"/>
                <a:cs typeface="Verdana"/>
              </a:rPr>
              <a:t>т</a:t>
            </a:r>
            <a:r>
              <a:rPr sz="2550" spc="-130" dirty="0">
                <a:solidFill>
                  <a:srgbClr val="1A4378"/>
                </a:solidFill>
                <a:latin typeface="Verdana"/>
                <a:cs typeface="Verdana"/>
              </a:rPr>
              <a:t>о</a:t>
            </a:r>
            <a:r>
              <a:rPr sz="2550" spc="-175" dirty="0">
                <a:solidFill>
                  <a:srgbClr val="1A4378"/>
                </a:solidFill>
                <a:latin typeface="Verdana"/>
                <a:cs typeface="Verdana"/>
              </a:rPr>
              <a:t>р</a:t>
            </a:r>
            <a:r>
              <a:rPr sz="2550" spc="-140" dirty="0">
                <a:solidFill>
                  <a:srgbClr val="1A4378"/>
                </a:solidFill>
                <a:latin typeface="Verdana"/>
                <a:cs typeface="Verdana"/>
              </a:rPr>
              <a:t>і</a:t>
            </a:r>
            <a:r>
              <a:rPr sz="2550" spc="-145" dirty="0">
                <a:solidFill>
                  <a:srgbClr val="1A4378"/>
                </a:solidFill>
                <a:latin typeface="Verdana"/>
                <a:cs typeface="Verdana"/>
              </a:rPr>
              <a:t>я</a:t>
            </a:r>
            <a:r>
              <a:rPr sz="2550" spc="-190" dirty="0">
                <a:solidFill>
                  <a:srgbClr val="1A4378"/>
                </a:solidFill>
                <a:latin typeface="Verdana"/>
                <a:cs typeface="Verdana"/>
              </a:rPr>
              <a:t> </a:t>
            </a:r>
            <a:r>
              <a:rPr sz="2550" spc="-450" dirty="0">
                <a:solidFill>
                  <a:srgbClr val="1A4378"/>
                </a:solidFill>
                <a:latin typeface="Verdana"/>
                <a:cs typeface="Verdana"/>
              </a:rPr>
              <a:t>/</a:t>
            </a:r>
            <a:r>
              <a:rPr sz="2550" spc="-195" dirty="0">
                <a:solidFill>
                  <a:srgbClr val="1A4378"/>
                </a:solidFill>
                <a:latin typeface="Verdana"/>
                <a:cs typeface="Verdana"/>
              </a:rPr>
              <a:t> </a:t>
            </a:r>
            <a:r>
              <a:rPr sz="2550" b="1" i="1" dirty="0">
                <a:solidFill>
                  <a:srgbClr val="1A4378"/>
                </a:solidFill>
                <a:latin typeface="Verdana"/>
                <a:cs typeface="Verdana"/>
              </a:rPr>
              <a:t>Lecture hall</a:t>
            </a:r>
            <a:endParaRPr sz="2550" dirty="0">
              <a:latin typeface="Verdana"/>
              <a:cs typeface="Verdana"/>
            </a:endParaRPr>
          </a:p>
        </p:txBody>
      </p:sp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2973426" y="1420480"/>
            <a:ext cx="3490050" cy="5298686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16608570" y="2955062"/>
            <a:ext cx="2966720" cy="1411284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 marR="5080" indent="-635" algn="ctr">
              <a:lnSpc>
                <a:spcPts val="2560"/>
              </a:lnSpc>
              <a:spcBef>
                <a:spcPts val="605"/>
              </a:spcBef>
            </a:pPr>
            <a:r>
              <a:rPr sz="2550" spc="-160" dirty="0">
                <a:solidFill>
                  <a:srgbClr val="1A4378"/>
                </a:solidFill>
                <a:latin typeface="Verdana"/>
                <a:cs typeface="Verdana"/>
              </a:rPr>
              <a:t>Редакційно- </a:t>
            </a:r>
            <a:r>
              <a:rPr sz="2550" spc="-155" dirty="0">
                <a:solidFill>
                  <a:srgbClr val="1A4378"/>
                </a:solidFill>
                <a:latin typeface="Verdana"/>
                <a:cs typeface="Verdana"/>
              </a:rPr>
              <a:t> </a:t>
            </a:r>
            <a:r>
              <a:rPr sz="2550" spc="-165" dirty="0">
                <a:solidFill>
                  <a:srgbClr val="1A4378"/>
                </a:solidFill>
                <a:latin typeface="Verdana"/>
                <a:cs typeface="Verdana"/>
              </a:rPr>
              <a:t>в</a:t>
            </a:r>
            <a:r>
              <a:rPr sz="2550" spc="-210" dirty="0">
                <a:solidFill>
                  <a:srgbClr val="1A4378"/>
                </a:solidFill>
                <a:latin typeface="Verdana"/>
                <a:cs typeface="Verdana"/>
              </a:rPr>
              <a:t>и</a:t>
            </a:r>
            <a:r>
              <a:rPr sz="2550" spc="-100" dirty="0">
                <a:solidFill>
                  <a:srgbClr val="1A4378"/>
                </a:solidFill>
                <a:latin typeface="Verdana"/>
                <a:cs typeface="Verdana"/>
              </a:rPr>
              <a:t>д</a:t>
            </a:r>
            <a:r>
              <a:rPr sz="2550" spc="-114" dirty="0">
                <a:solidFill>
                  <a:srgbClr val="1A4378"/>
                </a:solidFill>
                <a:latin typeface="Verdana"/>
                <a:cs typeface="Verdana"/>
              </a:rPr>
              <a:t>а</a:t>
            </a:r>
            <a:r>
              <a:rPr sz="2550" spc="-165" dirty="0">
                <a:solidFill>
                  <a:srgbClr val="1A4378"/>
                </a:solidFill>
                <a:latin typeface="Verdana"/>
                <a:cs typeface="Verdana"/>
              </a:rPr>
              <a:t>в</a:t>
            </a:r>
            <a:r>
              <a:rPr sz="2550" spc="-220" dirty="0">
                <a:solidFill>
                  <a:srgbClr val="1A4378"/>
                </a:solidFill>
                <a:latin typeface="Verdana"/>
                <a:cs typeface="Verdana"/>
              </a:rPr>
              <a:t>н</a:t>
            </a:r>
            <a:r>
              <a:rPr sz="2550" spc="-210" dirty="0">
                <a:solidFill>
                  <a:srgbClr val="1A4378"/>
                </a:solidFill>
                <a:latin typeface="Verdana"/>
                <a:cs typeface="Verdana"/>
              </a:rPr>
              <a:t>и</a:t>
            </a:r>
            <a:r>
              <a:rPr sz="2550" spc="-220" dirty="0">
                <a:solidFill>
                  <a:srgbClr val="1A4378"/>
                </a:solidFill>
                <a:latin typeface="Verdana"/>
                <a:cs typeface="Verdana"/>
              </a:rPr>
              <a:t>ч</a:t>
            </a:r>
            <a:r>
              <a:rPr sz="2550" spc="-210" dirty="0">
                <a:solidFill>
                  <a:srgbClr val="1A4378"/>
                </a:solidFill>
                <a:latin typeface="Verdana"/>
                <a:cs typeface="Verdana"/>
              </a:rPr>
              <a:t>и</a:t>
            </a:r>
            <a:r>
              <a:rPr sz="2550" spc="-204" dirty="0">
                <a:solidFill>
                  <a:srgbClr val="1A4378"/>
                </a:solidFill>
                <a:latin typeface="Verdana"/>
                <a:cs typeface="Verdana"/>
              </a:rPr>
              <a:t>й</a:t>
            </a:r>
            <a:r>
              <a:rPr sz="2550" spc="-195" dirty="0">
                <a:solidFill>
                  <a:srgbClr val="1A4378"/>
                </a:solidFill>
                <a:latin typeface="Verdana"/>
                <a:cs typeface="Verdana"/>
              </a:rPr>
              <a:t> </a:t>
            </a:r>
            <a:r>
              <a:rPr sz="2550" spc="-165" dirty="0">
                <a:solidFill>
                  <a:srgbClr val="1A4378"/>
                </a:solidFill>
                <a:latin typeface="Verdana"/>
                <a:cs typeface="Verdana"/>
              </a:rPr>
              <a:t>в</a:t>
            </a:r>
            <a:r>
              <a:rPr sz="2550" spc="-140" dirty="0">
                <a:solidFill>
                  <a:srgbClr val="1A4378"/>
                </a:solidFill>
                <a:latin typeface="Verdana"/>
                <a:cs typeface="Verdana"/>
              </a:rPr>
              <a:t>і</a:t>
            </a:r>
            <a:r>
              <a:rPr sz="2550" spc="-100" dirty="0">
                <a:solidFill>
                  <a:srgbClr val="1A4378"/>
                </a:solidFill>
                <a:latin typeface="Verdana"/>
                <a:cs typeface="Verdana"/>
              </a:rPr>
              <a:t>дд</a:t>
            </a:r>
            <a:r>
              <a:rPr sz="2550" spc="-140" dirty="0">
                <a:solidFill>
                  <a:srgbClr val="1A4378"/>
                </a:solidFill>
                <a:latin typeface="Verdana"/>
                <a:cs typeface="Verdana"/>
              </a:rPr>
              <a:t>і</a:t>
            </a:r>
            <a:r>
              <a:rPr sz="2550" spc="-95" dirty="0">
                <a:solidFill>
                  <a:srgbClr val="1A4378"/>
                </a:solidFill>
                <a:latin typeface="Verdana"/>
                <a:cs typeface="Verdana"/>
              </a:rPr>
              <a:t>л</a:t>
            </a:r>
            <a:r>
              <a:rPr sz="2550" spc="-190" dirty="0">
                <a:solidFill>
                  <a:srgbClr val="1A4378"/>
                </a:solidFill>
                <a:latin typeface="Verdana"/>
                <a:cs typeface="Verdana"/>
              </a:rPr>
              <a:t> </a:t>
            </a:r>
            <a:r>
              <a:rPr sz="2550" spc="-385" dirty="0">
                <a:solidFill>
                  <a:srgbClr val="1A4378"/>
                </a:solidFill>
                <a:latin typeface="Verdana"/>
                <a:cs typeface="Verdana"/>
              </a:rPr>
              <a:t>/  </a:t>
            </a:r>
            <a:r>
              <a:rPr sz="2550" b="1" i="1" dirty="0">
                <a:solidFill>
                  <a:srgbClr val="1A4378"/>
                </a:solidFill>
                <a:latin typeface="Verdana"/>
                <a:cs typeface="Verdana"/>
              </a:rPr>
              <a:t>Publishing  department</a:t>
            </a:r>
            <a:endParaRPr sz="2550" dirty="0">
              <a:latin typeface="Verdana"/>
              <a:cs typeface="Verdan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285088" cy="271928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691431" y="10469584"/>
            <a:ext cx="1163640" cy="72681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337084" y="183733"/>
            <a:ext cx="12711430" cy="106235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487680">
              <a:lnSpc>
                <a:spcPts val="4075"/>
              </a:lnSpc>
              <a:spcBef>
                <a:spcPts val="110"/>
              </a:spcBef>
            </a:pPr>
            <a:r>
              <a:rPr sz="3700" spc="-235" dirty="0">
                <a:solidFill>
                  <a:srgbClr val="0B5397"/>
                </a:solidFill>
              </a:rPr>
              <a:t>Проєкт</a:t>
            </a:r>
            <a:r>
              <a:rPr sz="3700" spc="-275" dirty="0">
                <a:solidFill>
                  <a:srgbClr val="0B5397"/>
                </a:solidFill>
              </a:rPr>
              <a:t> </a:t>
            </a:r>
            <a:r>
              <a:rPr sz="3700" spc="-195" dirty="0">
                <a:solidFill>
                  <a:srgbClr val="0B5397"/>
                </a:solidFill>
              </a:rPr>
              <a:t>"Університет</a:t>
            </a:r>
            <a:r>
              <a:rPr sz="3700" spc="-270" dirty="0">
                <a:solidFill>
                  <a:srgbClr val="0B5397"/>
                </a:solidFill>
              </a:rPr>
              <a:t> </a:t>
            </a:r>
            <a:r>
              <a:rPr sz="3700" spc="-229" dirty="0">
                <a:solidFill>
                  <a:srgbClr val="0B5397"/>
                </a:solidFill>
              </a:rPr>
              <a:t>в</a:t>
            </a:r>
            <a:r>
              <a:rPr sz="3700" spc="-275" dirty="0">
                <a:solidFill>
                  <a:srgbClr val="0B5397"/>
                </a:solidFill>
              </a:rPr>
              <a:t> </a:t>
            </a:r>
            <a:r>
              <a:rPr sz="3700" spc="-250" dirty="0">
                <a:solidFill>
                  <a:srgbClr val="0B5397"/>
                </a:solidFill>
              </a:rPr>
              <a:t>житті</a:t>
            </a:r>
            <a:r>
              <a:rPr sz="3700" spc="-270" dirty="0">
                <a:solidFill>
                  <a:srgbClr val="0B5397"/>
                </a:solidFill>
              </a:rPr>
              <a:t> </a:t>
            </a:r>
            <a:r>
              <a:rPr sz="3700" spc="-165" dirty="0">
                <a:solidFill>
                  <a:srgbClr val="0B5397"/>
                </a:solidFill>
              </a:rPr>
              <a:t>міста,</a:t>
            </a:r>
            <a:r>
              <a:rPr sz="3700" spc="-280" dirty="0">
                <a:solidFill>
                  <a:srgbClr val="0B5397"/>
                </a:solidFill>
              </a:rPr>
              <a:t> </a:t>
            </a:r>
            <a:r>
              <a:rPr sz="3700" spc="-180" dirty="0">
                <a:solidFill>
                  <a:srgbClr val="0B5397"/>
                </a:solidFill>
              </a:rPr>
              <a:t>області,</a:t>
            </a:r>
            <a:r>
              <a:rPr sz="3700" spc="-275" dirty="0">
                <a:solidFill>
                  <a:srgbClr val="0B5397"/>
                </a:solidFill>
              </a:rPr>
              <a:t> </a:t>
            </a:r>
            <a:r>
              <a:rPr sz="3700" spc="-240" dirty="0">
                <a:solidFill>
                  <a:srgbClr val="0B5397"/>
                </a:solidFill>
              </a:rPr>
              <a:t>України"</a:t>
            </a:r>
            <a:r>
              <a:rPr sz="3700" spc="-280" dirty="0">
                <a:solidFill>
                  <a:srgbClr val="0B5397"/>
                </a:solidFill>
              </a:rPr>
              <a:t> </a:t>
            </a:r>
            <a:r>
              <a:rPr sz="3700" spc="-650" dirty="0">
                <a:solidFill>
                  <a:srgbClr val="0B5397"/>
                </a:solidFill>
              </a:rPr>
              <a:t>/</a:t>
            </a:r>
            <a:endParaRPr sz="3700"/>
          </a:p>
          <a:p>
            <a:pPr marL="12700">
              <a:lnSpc>
                <a:spcPts val="4075"/>
              </a:lnSpc>
            </a:pPr>
            <a:r>
              <a:rPr sz="3700" b="1" i="1" spc="-340" dirty="0">
                <a:solidFill>
                  <a:srgbClr val="0B5397"/>
                </a:solidFill>
                <a:latin typeface="Verdana"/>
                <a:cs typeface="Verdana"/>
              </a:rPr>
              <a:t>Project</a:t>
            </a:r>
            <a:r>
              <a:rPr sz="3700" b="1" i="1" spc="-240" dirty="0">
                <a:solidFill>
                  <a:srgbClr val="0B5397"/>
                </a:solidFill>
                <a:latin typeface="Verdana"/>
                <a:cs typeface="Verdana"/>
              </a:rPr>
              <a:t> </a:t>
            </a:r>
            <a:r>
              <a:rPr sz="3700" b="1" i="1" spc="-335" dirty="0">
                <a:solidFill>
                  <a:srgbClr val="0B5397"/>
                </a:solidFill>
                <a:latin typeface="Verdana"/>
                <a:cs typeface="Verdana"/>
              </a:rPr>
              <a:t>"University</a:t>
            </a:r>
            <a:r>
              <a:rPr sz="3700" b="1" i="1" spc="-240" dirty="0">
                <a:solidFill>
                  <a:srgbClr val="0B5397"/>
                </a:solidFill>
                <a:latin typeface="Verdana"/>
                <a:cs typeface="Verdana"/>
              </a:rPr>
              <a:t> </a:t>
            </a:r>
            <a:r>
              <a:rPr sz="3700" b="1" i="1" spc="-305" dirty="0">
                <a:solidFill>
                  <a:srgbClr val="0B5397"/>
                </a:solidFill>
                <a:latin typeface="Verdana"/>
                <a:cs typeface="Verdana"/>
              </a:rPr>
              <a:t>in</a:t>
            </a:r>
            <a:r>
              <a:rPr sz="3700" b="1" i="1" spc="-240" dirty="0">
                <a:solidFill>
                  <a:srgbClr val="0B5397"/>
                </a:solidFill>
                <a:latin typeface="Verdana"/>
                <a:cs typeface="Verdana"/>
              </a:rPr>
              <a:t> </a:t>
            </a:r>
            <a:r>
              <a:rPr sz="3700" b="1" i="1" spc="-409" dirty="0">
                <a:solidFill>
                  <a:srgbClr val="0B5397"/>
                </a:solidFill>
                <a:latin typeface="Verdana"/>
                <a:cs typeface="Verdana"/>
              </a:rPr>
              <a:t>the</a:t>
            </a:r>
            <a:r>
              <a:rPr sz="3700" b="1" i="1" spc="-235" dirty="0">
                <a:solidFill>
                  <a:srgbClr val="0B5397"/>
                </a:solidFill>
                <a:latin typeface="Verdana"/>
                <a:cs typeface="Verdana"/>
              </a:rPr>
              <a:t> </a:t>
            </a:r>
            <a:r>
              <a:rPr sz="3700" b="1" i="1" spc="-305" dirty="0">
                <a:solidFill>
                  <a:srgbClr val="0B5397"/>
                </a:solidFill>
                <a:latin typeface="Verdana"/>
                <a:cs typeface="Verdana"/>
              </a:rPr>
              <a:t>life</a:t>
            </a:r>
            <a:r>
              <a:rPr sz="3700" b="1" i="1" spc="-240" dirty="0">
                <a:solidFill>
                  <a:srgbClr val="0B5397"/>
                </a:solidFill>
                <a:latin typeface="Verdana"/>
                <a:cs typeface="Verdana"/>
              </a:rPr>
              <a:t> </a:t>
            </a:r>
            <a:r>
              <a:rPr sz="3700" b="1" i="1" spc="-305" dirty="0">
                <a:solidFill>
                  <a:srgbClr val="0B5397"/>
                </a:solidFill>
                <a:latin typeface="Verdana"/>
                <a:cs typeface="Verdana"/>
              </a:rPr>
              <a:t>of</a:t>
            </a:r>
            <a:r>
              <a:rPr sz="3700" b="1" i="1" spc="-240" dirty="0">
                <a:solidFill>
                  <a:srgbClr val="0B5397"/>
                </a:solidFill>
                <a:latin typeface="Verdana"/>
                <a:cs typeface="Verdana"/>
              </a:rPr>
              <a:t> </a:t>
            </a:r>
            <a:r>
              <a:rPr sz="3700" b="1" i="1" spc="-409" dirty="0">
                <a:solidFill>
                  <a:srgbClr val="0B5397"/>
                </a:solidFill>
                <a:latin typeface="Verdana"/>
                <a:cs typeface="Verdana"/>
              </a:rPr>
              <a:t>the</a:t>
            </a:r>
            <a:r>
              <a:rPr sz="3700" b="1" i="1" spc="-240" dirty="0">
                <a:solidFill>
                  <a:srgbClr val="0B5397"/>
                </a:solidFill>
                <a:latin typeface="Verdana"/>
                <a:cs typeface="Verdana"/>
              </a:rPr>
              <a:t> </a:t>
            </a:r>
            <a:r>
              <a:rPr sz="3700" b="1" i="1" spc="-295" dirty="0">
                <a:solidFill>
                  <a:srgbClr val="0B5397"/>
                </a:solidFill>
                <a:latin typeface="Verdana"/>
                <a:cs typeface="Verdana"/>
              </a:rPr>
              <a:t>city,</a:t>
            </a:r>
            <a:r>
              <a:rPr sz="3700" b="1" i="1" spc="-240" dirty="0">
                <a:solidFill>
                  <a:srgbClr val="0B5397"/>
                </a:solidFill>
                <a:latin typeface="Verdana"/>
                <a:cs typeface="Verdana"/>
              </a:rPr>
              <a:t> </a:t>
            </a:r>
            <a:r>
              <a:rPr sz="3700" b="1" i="1" spc="-335" dirty="0">
                <a:solidFill>
                  <a:srgbClr val="0B5397"/>
                </a:solidFill>
                <a:latin typeface="Verdana"/>
                <a:cs typeface="Verdana"/>
              </a:rPr>
              <a:t>region,</a:t>
            </a:r>
            <a:r>
              <a:rPr sz="3700" b="1" i="1" spc="-240" dirty="0">
                <a:solidFill>
                  <a:srgbClr val="0B5397"/>
                </a:solidFill>
                <a:latin typeface="Verdana"/>
                <a:cs typeface="Verdana"/>
              </a:rPr>
              <a:t> </a:t>
            </a:r>
            <a:r>
              <a:rPr sz="3700" b="1" i="1" spc="-375" dirty="0">
                <a:solidFill>
                  <a:srgbClr val="0B5397"/>
                </a:solidFill>
                <a:latin typeface="Verdana"/>
                <a:cs typeface="Verdana"/>
              </a:rPr>
              <a:t>Ukraine"</a:t>
            </a:r>
            <a:endParaRPr sz="3700">
              <a:latin typeface="Verdana"/>
              <a:cs typeface="Verdana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81240" y="1453254"/>
            <a:ext cx="5613127" cy="402155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7384259" y="5380264"/>
            <a:ext cx="6553991" cy="73161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2810"/>
              </a:lnSpc>
              <a:spcBef>
                <a:spcPts val="105"/>
              </a:spcBef>
            </a:pPr>
            <a:r>
              <a:rPr sz="2550" spc="-155" dirty="0">
                <a:solidFill>
                  <a:srgbClr val="090203"/>
                </a:solidFill>
                <a:latin typeface="Verdana"/>
                <a:cs typeface="Verdana"/>
              </a:rPr>
              <a:t>Допомога</a:t>
            </a:r>
            <a:r>
              <a:rPr sz="2550" spc="-180" dirty="0">
                <a:solidFill>
                  <a:srgbClr val="090203"/>
                </a:solidFill>
                <a:latin typeface="Verdana"/>
                <a:cs typeface="Verdana"/>
              </a:rPr>
              <a:t> військовій </a:t>
            </a:r>
            <a:r>
              <a:rPr sz="2550" spc="-120" dirty="0">
                <a:solidFill>
                  <a:srgbClr val="090203"/>
                </a:solidFill>
                <a:latin typeface="Verdana"/>
                <a:cs typeface="Verdana"/>
              </a:rPr>
              <a:t>адміністрації</a:t>
            </a:r>
            <a:endParaRPr sz="2550" dirty="0">
              <a:latin typeface="Verdana"/>
              <a:cs typeface="Verdana"/>
            </a:endParaRPr>
          </a:p>
          <a:p>
            <a:pPr marL="83185">
              <a:lnSpc>
                <a:spcPts val="2810"/>
              </a:lnSpc>
            </a:pPr>
            <a:r>
              <a:rPr sz="2550" spc="-450" dirty="0">
                <a:solidFill>
                  <a:srgbClr val="090203"/>
                </a:solidFill>
                <a:latin typeface="Verdana"/>
                <a:cs typeface="Verdana"/>
              </a:rPr>
              <a:t>/</a:t>
            </a:r>
            <a:r>
              <a:rPr sz="2550" spc="-195" dirty="0">
                <a:solidFill>
                  <a:srgbClr val="090203"/>
                </a:solidFill>
                <a:latin typeface="Verdana"/>
                <a:cs typeface="Verdana"/>
              </a:rPr>
              <a:t> </a:t>
            </a:r>
            <a:r>
              <a:rPr sz="2550" b="1" i="1" dirty="0">
                <a:solidFill>
                  <a:srgbClr val="090203"/>
                </a:solidFill>
                <a:latin typeface="Verdana"/>
                <a:cs typeface="Verdana"/>
              </a:rPr>
              <a:t>Help the military administration</a:t>
            </a:r>
            <a:endParaRPr sz="2550" dirty="0">
              <a:latin typeface="Verdana"/>
              <a:cs typeface="Verdana"/>
            </a:endParaRP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12971" y="1491996"/>
            <a:ext cx="5948717" cy="396333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406628" y="5448300"/>
            <a:ext cx="3961765" cy="7397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2810"/>
              </a:lnSpc>
              <a:spcBef>
                <a:spcPts val="105"/>
              </a:spcBef>
            </a:pPr>
            <a:r>
              <a:rPr sz="2550" spc="-180" dirty="0">
                <a:solidFill>
                  <a:srgbClr val="090203"/>
                </a:solidFill>
                <a:latin typeface="Verdana"/>
                <a:cs typeface="Verdana"/>
              </a:rPr>
              <a:t>Д</a:t>
            </a:r>
            <a:r>
              <a:rPr sz="2550" spc="-135" dirty="0">
                <a:solidFill>
                  <a:srgbClr val="090203"/>
                </a:solidFill>
                <a:latin typeface="Verdana"/>
                <a:cs typeface="Verdana"/>
              </a:rPr>
              <a:t>о</a:t>
            </a:r>
            <a:r>
              <a:rPr sz="2550" spc="-250" dirty="0">
                <a:solidFill>
                  <a:srgbClr val="090203"/>
                </a:solidFill>
                <a:latin typeface="Verdana"/>
                <a:cs typeface="Verdana"/>
              </a:rPr>
              <a:t>п</a:t>
            </a:r>
            <a:r>
              <a:rPr sz="2550" spc="-130" dirty="0">
                <a:solidFill>
                  <a:srgbClr val="090203"/>
                </a:solidFill>
                <a:latin typeface="Verdana"/>
                <a:cs typeface="Verdana"/>
              </a:rPr>
              <a:t>о</a:t>
            </a:r>
            <a:r>
              <a:rPr sz="2550" spc="-25" dirty="0">
                <a:solidFill>
                  <a:srgbClr val="090203"/>
                </a:solidFill>
                <a:latin typeface="Verdana"/>
                <a:cs typeface="Verdana"/>
              </a:rPr>
              <a:t>м</a:t>
            </a:r>
            <a:r>
              <a:rPr sz="2550" spc="-130" dirty="0">
                <a:solidFill>
                  <a:srgbClr val="090203"/>
                </a:solidFill>
                <a:latin typeface="Verdana"/>
                <a:cs typeface="Verdana"/>
              </a:rPr>
              <a:t>о</a:t>
            </a:r>
            <a:r>
              <a:rPr sz="2550" spc="-275" dirty="0">
                <a:solidFill>
                  <a:srgbClr val="090203"/>
                </a:solidFill>
                <a:latin typeface="Verdana"/>
                <a:cs typeface="Verdana"/>
              </a:rPr>
              <a:t>г</a:t>
            </a:r>
            <a:r>
              <a:rPr sz="2550" spc="-110" dirty="0">
                <a:solidFill>
                  <a:srgbClr val="090203"/>
                </a:solidFill>
                <a:latin typeface="Verdana"/>
                <a:cs typeface="Verdana"/>
              </a:rPr>
              <a:t>а</a:t>
            </a:r>
            <a:r>
              <a:rPr sz="2550" spc="-190" dirty="0">
                <a:solidFill>
                  <a:srgbClr val="090203"/>
                </a:solidFill>
                <a:latin typeface="Verdana"/>
                <a:cs typeface="Verdana"/>
              </a:rPr>
              <a:t> </a:t>
            </a:r>
            <a:r>
              <a:rPr sz="2550" spc="-250" dirty="0">
                <a:solidFill>
                  <a:srgbClr val="090203"/>
                </a:solidFill>
                <a:latin typeface="Verdana"/>
                <a:cs typeface="Verdana"/>
              </a:rPr>
              <a:t>п</a:t>
            </a:r>
            <a:r>
              <a:rPr sz="2550" spc="-135" dirty="0">
                <a:solidFill>
                  <a:srgbClr val="090203"/>
                </a:solidFill>
                <a:latin typeface="Verdana"/>
                <a:cs typeface="Verdana"/>
              </a:rPr>
              <a:t>о</a:t>
            </a:r>
            <a:r>
              <a:rPr sz="2550" spc="-90" dirty="0">
                <a:solidFill>
                  <a:srgbClr val="090203"/>
                </a:solidFill>
                <a:latin typeface="Verdana"/>
                <a:cs typeface="Verdana"/>
              </a:rPr>
              <a:t>ст</a:t>
            </a:r>
            <a:r>
              <a:rPr sz="2550" spc="-170" dirty="0">
                <a:solidFill>
                  <a:srgbClr val="090203"/>
                </a:solidFill>
                <a:latin typeface="Verdana"/>
                <a:cs typeface="Verdana"/>
              </a:rPr>
              <a:t>р</a:t>
            </a:r>
            <a:r>
              <a:rPr sz="2550" spc="-114" dirty="0">
                <a:solidFill>
                  <a:srgbClr val="090203"/>
                </a:solidFill>
                <a:latin typeface="Verdana"/>
                <a:cs typeface="Verdana"/>
              </a:rPr>
              <a:t>а</a:t>
            </a:r>
            <a:r>
              <a:rPr sz="2550" spc="-330" dirty="0">
                <a:solidFill>
                  <a:srgbClr val="090203"/>
                </a:solidFill>
                <a:latin typeface="Verdana"/>
                <a:cs typeface="Verdana"/>
              </a:rPr>
              <a:t>ж</a:t>
            </a:r>
            <a:r>
              <a:rPr sz="2550" spc="-100" dirty="0">
                <a:solidFill>
                  <a:srgbClr val="090203"/>
                </a:solidFill>
                <a:latin typeface="Verdana"/>
                <a:cs typeface="Verdana"/>
              </a:rPr>
              <a:t>д</a:t>
            </a:r>
            <a:r>
              <a:rPr sz="2550" spc="-110" dirty="0">
                <a:solidFill>
                  <a:srgbClr val="090203"/>
                </a:solidFill>
                <a:latin typeface="Verdana"/>
                <a:cs typeface="Verdana"/>
              </a:rPr>
              <a:t>а</a:t>
            </a:r>
            <a:r>
              <a:rPr sz="2550" spc="-100" dirty="0">
                <a:solidFill>
                  <a:srgbClr val="090203"/>
                </a:solidFill>
                <a:latin typeface="Verdana"/>
                <a:cs typeface="Verdana"/>
              </a:rPr>
              <a:t>л</a:t>
            </a:r>
            <a:r>
              <a:rPr sz="2550" spc="-210" dirty="0">
                <a:solidFill>
                  <a:srgbClr val="090203"/>
                </a:solidFill>
                <a:latin typeface="Verdana"/>
                <a:cs typeface="Verdana"/>
              </a:rPr>
              <a:t>и</a:t>
            </a:r>
            <a:r>
              <a:rPr sz="2550" spc="-20" dirty="0">
                <a:solidFill>
                  <a:srgbClr val="090203"/>
                </a:solidFill>
                <a:latin typeface="Verdana"/>
                <a:cs typeface="Verdana"/>
              </a:rPr>
              <a:t>м</a:t>
            </a:r>
            <a:r>
              <a:rPr sz="2550" spc="-190" dirty="0">
                <a:solidFill>
                  <a:srgbClr val="090203"/>
                </a:solidFill>
                <a:latin typeface="Verdana"/>
                <a:cs typeface="Verdana"/>
              </a:rPr>
              <a:t> </a:t>
            </a:r>
            <a:r>
              <a:rPr sz="2550" spc="-450" dirty="0">
                <a:solidFill>
                  <a:srgbClr val="090203"/>
                </a:solidFill>
                <a:latin typeface="Verdana"/>
                <a:cs typeface="Verdana"/>
              </a:rPr>
              <a:t>/</a:t>
            </a:r>
            <a:endParaRPr sz="2550" dirty="0">
              <a:latin typeface="Verdana"/>
              <a:cs typeface="Verdana"/>
            </a:endParaRPr>
          </a:p>
          <a:p>
            <a:pPr marL="89535" algn="ctr">
              <a:lnSpc>
                <a:spcPts val="2810"/>
              </a:lnSpc>
            </a:pPr>
            <a:r>
              <a:rPr sz="2550" b="1" i="1" dirty="0">
                <a:solidFill>
                  <a:srgbClr val="090203"/>
                </a:solidFill>
                <a:latin typeface="Verdana"/>
                <a:cs typeface="Verdana"/>
              </a:rPr>
              <a:t>Helping the victims</a:t>
            </a:r>
            <a:endParaRPr sz="2550" dirty="0">
              <a:latin typeface="Verdana"/>
              <a:cs typeface="Verdana"/>
            </a:endParaRPr>
          </a:p>
        </p:txBody>
      </p: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127528" y="1491996"/>
            <a:ext cx="5424337" cy="4068253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4279116" y="5481164"/>
            <a:ext cx="5040630" cy="963930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5080" indent="-635" algn="ctr">
              <a:lnSpc>
                <a:spcPts val="2310"/>
              </a:lnSpc>
              <a:spcBef>
                <a:spcPts val="560"/>
              </a:spcBef>
            </a:pPr>
            <a:r>
              <a:rPr sz="2300" spc="-60" dirty="0">
                <a:solidFill>
                  <a:srgbClr val="090203"/>
                </a:solidFill>
                <a:latin typeface="Verdana"/>
                <a:cs typeface="Verdana"/>
              </a:rPr>
              <a:t>Г</a:t>
            </a:r>
            <a:r>
              <a:rPr sz="2300" spc="-105" dirty="0">
                <a:solidFill>
                  <a:srgbClr val="090203"/>
                </a:solidFill>
                <a:latin typeface="Verdana"/>
                <a:cs typeface="Verdana"/>
              </a:rPr>
              <a:t>у</a:t>
            </a:r>
            <a:r>
              <a:rPr sz="2300" spc="-125" dirty="0">
                <a:solidFill>
                  <a:srgbClr val="090203"/>
                </a:solidFill>
                <a:latin typeface="Verdana"/>
                <a:cs typeface="Verdana"/>
              </a:rPr>
              <a:t>м</a:t>
            </a:r>
            <a:r>
              <a:rPr sz="2300" spc="-105" dirty="0">
                <a:solidFill>
                  <a:srgbClr val="090203"/>
                </a:solidFill>
                <a:latin typeface="Verdana"/>
                <a:cs typeface="Verdana"/>
              </a:rPr>
              <a:t>а</a:t>
            </a:r>
            <a:r>
              <a:rPr sz="2300" spc="-200" dirty="0">
                <a:solidFill>
                  <a:srgbClr val="090203"/>
                </a:solidFill>
                <a:latin typeface="Verdana"/>
                <a:cs typeface="Verdana"/>
              </a:rPr>
              <a:t>н</a:t>
            </a:r>
            <a:r>
              <a:rPr sz="2300" spc="-125" dirty="0">
                <a:solidFill>
                  <a:srgbClr val="090203"/>
                </a:solidFill>
                <a:latin typeface="Verdana"/>
                <a:cs typeface="Verdana"/>
              </a:rPr>
              <a:t>і</a:t>
            </a:r>
            <a:r>
              <a:rPr sz="2300" spc="-90" dirty="0">
                <a:solidFill>
                  <a:srgbClr val="090203"/>
                </a:solidFill>
                <a:latin typeface="Verdana"/>
                <a:cs typeface="Verdana"/>
              </a:rPr>
              <a:t>т</a:t>
            </a:r>
            <a:r>
              <a:rPr sz="2300" spc="-105" dirty="0">
                <a:solidFill>
                  <a:srgbClr val="090203"/>
                </a:solidFill>
                <a:latin typeface="Verdana"/>
                <a:cs typeface="Verdana"/>
              </a:rPr>
              <a:t>а</a:t>
            </a:r>
            <a:r>
              <a:rPr sz="2300" spc="-155" dirty="0">
                <a:solidFill>
                  <a:srgbClr val="090203"/>
                </a:solidFill>
                <a:latin typeface="Verdana"/>
                <a:cs typeface="Verdana"/>
              </a:rPr>
              <a:t>р</a:t>
            </a:r>
            <a:r>
              <a:rPr sz="2300" spc="-200" dirty="0">
                <a:solidFill>
                  <a:srgbClr val="090203"/>
                </a:solidFill>
                <a:latin typeface="Verdana"/>
                <a:cs typeface="Verdana"/>
              </a:rPr>
              <a:t>н</a:t>
            </a:r>
            <a:r>
              <a:rPr sz="2300" spc="-100" dirty="0">
                <a:solidFill>
                  <a:srgbClr val="090203"/>
                </a:solidFill>
                <a:latin typeface="Verdana"/>
                <a:cs typeface="Verdana"/>
              </a:rPr>
              <a:t>а</a:t>
            </a:r>
            <a:r>
              <a:rPr sz="2300" spc="-170" dirty="0">
                <a:solidFill>
                  <a:srgbClr val="090203"/>
                </a:solidFill>
                <a:latin typeface="Verdana"/>
                <a:cs typeface="Verdana"/>
              </a:rPr>
              <a:t> </a:t>
            </a:r>
            <a:r>
              <a:rPr sz="2300" spc="-90" dirty="0">
                <a:solidFill>
                  <a:srgbClr val="090203"/>
                </a:solidFill>
                <a:latin typeface="Verdana"/>
                <a:cs typeface="Verdana"/>
              </a:rPr>
              <a:t>д</a:t>
            </a:r>
            <a:r>
              <a:rPr sz="2300" spc="-120" dirty="0">
                <a:solidFill>
                  <a:srgbClr val="090203"/>
                </a:solidFill>
                <a:latin typeface="Verdana"/>
                <a:cs typeface="Verdana"/>
              </a:rPr>
              <a:t>о</a:t>
            </a:r>
            <a:r>
              <a:rPr sz="2300" spc="-225" dirty="0">
                <a:solidFill>
                  <a:srgbClr val="090203"/>
                </a:solidFill>
                <a:latin typeface="Verdana"/>
                <a:cs typeface="Verdana"/>
              </a:rPr>
              <a:t>п</a:t>
            </a:r>
            <a:r>
              <a:rPr sz="2300" spc="-120" dirty="0">
                <a:solidFill>
                  <a:srgbClr val="090203"/>
                </a:solidFill>
                <a:latin typeface="Verdana"/>
                <a:cs typeface="Verdana"/>
              </a:rPr>
              <a:t>о</a:t>
            </a:r>
            <a:r>
              <a:rPr sz="2300" spc="-20" dirty="0">
                <a:solidFill>
                  <a:srgbClr val="090203"/>
                </a:solidFill>
                <a:latin typeface="Verdana"/>
                <a:cs typeface="Verdana"/>
              </a:rPr>
              <a:t>м</a:t>
            </a:r>
            <a:r>
              <a:rPr sz="2300" spc="-120" dirty="0">
                <a:solidFill>
                  <a:srgbClr val="090203"/>
                </a:solidFill>
                <a:latin typeface="Verdana"/>
                <a:cs typeface="Verdana"/>
              </a:rPr>
              <a:t>о</a:t>
            </a:r>
            <a:r>
              <a:rPr sz="2300" spc="-250" dirty="0">
                <a:solidFill>
                  <a:srgbClr val="090203"/>
                </a:solidFill>
                <a:latin typeface="Verdana"/>
                <a:cs typeface="Verdana"/>
              </a:rPr>
              <a:t>г</a:t>
            </a:r>
            <a:r>
              <a:rPr sz="2300" spc="-100" dirty="0">
                <a:solidFill>
                  <a:srgbClr val="090203"/>
                </a:solidFill>
                <a:latin typeface="Verdana"/>
                <a:cs typeface="Verdana"/>
              </a:rPr>
              <a:t>а</a:t>
            </a:r>
            <a:r>
              <a:rPr sz="2300" spc="-170" dirty="0">
                <a:solidFill>
                  <a:srgbClr val="090203"/>
                </a:solidFill>
                <a:latin typeface="Verdana"/>
                <a:cs typeface="Verdana"/>
              </a:rPr>
              <a:t> </a:t>
            </a:r>
            <a:r>
              <a:rPr sz="2300" spc="-80" dirty="0">
                <a:solidFill>
                  <a:srgbClr val="090203"/>
                </a:solidFill>
                <a:latin typeface="Verdana"/>
                <a:cs typeface="Verdana"/>
              </a:rPr>
              <a:t>ст</a:t>
            </a:r>
            <a:r>
              <a:rPr sz="2300" spc="-145" dirty="0">
                <a:solidFill>
                  <a:srgbClr val="090203"/>
                </a:solidFill>
                <a:latin typeface="Verdana"/>
                <a:cs typeface="Verdana"/>
              </a:rPr>
              <a:t>у</a:t>
            </a:r>
            <a:r>
              <a:rPr sz="2300" spc="-155" dirty="0">
                <a:solidFill>
                  <a:srgbClr val="090203"/>
                </a:solidFill>
                <a:latin typeface="Verdana"/>
                <a:cs typeface="Verdana"/>
              </a:rPr>
              <a:t>д</a:t>
            </a:r>
            <a:r>
              <a:rPr sz="2300" spc="-95" dirty="0">
                <a:solidFill>
                  <a:srgbClr val="090203"/>
                </a:solidFill>
                <a:latin typeface="Verdana"/>
                <a:cs typeface="Verdana"/>
              </a:rPr>
              <a:t>е</a:t>
            </a:r>
            <a:r>
              <a:rPr sz="2300" spc="-200" dirty="0">
                <a:solidFill>
                  <a:srgbClr val="090203"/>
                </a:solidFill>
                <a:latin typeface="Verdana"/>
                <a:cs typeface="Verdana"/>
              </a:rPr>
              <a:t>н</a:t>
            </a:r>
            <a:r>
              <a:rPr sz="2300" spc="-90" dirty="0">
                <a:solidFill>
                  <a:srgbClr val="090203"/>
                </a:solidFill>
                <a:latin typeface="Verdana"/>
                <a:cs typeface="Verdana"/>
              </a:rPr>
              <a:t>т</a:t>
            </a:r>
            <a:r>
              <a:rPr sz="2300" spc="-105" dirty="0">
                <a:solidFill>
                  <a:srgbClr val="090203"/>
                </a:solidFill>
                <a:latin typeface="Verdana"/>
                <a:cs typeface="Verdana"/>
              </a:rPr>
              <a:t>а</a:t>
            </a:r>
            <a:r>
              <a:rPr sz="2300" spc="-15" dirty="0">
                <a:solidFill>
                  <a:srgbClr val="090203"/>
                </a:solidFill>
                <a:latin typeface="Verdana"/>
                <a:cs typeface="Verdana"/>
              </a:rPr>
              <a:t>м</a:t>
            </a:r>
            <a:r>
              <a:rPr sz="2300" spc="-175" dirty="0">
                <a:solidFill>
                  <a:srgbClr val="090203"/>
                </a:solidFill>
                <a:latin typeface="Verdana"/>
                <a:cs typeface="Verdana"/>
              </a:rPr>
              <a:t> </a:t>
            </a:r>
            <a:r>
              <a:rPr sz="2300" spc="-90" dirty="0">
                <a:solidFill>
                  <a:srgbClr val="090203"/>
                </a:solidFill>
                <a:latin typeface="Verdana"/>
                <a:cs typeface="Verdana"/>
              </a:rPr>
              <a:t>т</a:t>
            </a:r>
            <a:r>
              <a:rPr sz="2300" spc="-75" dirty="0">
                <a:solidFill>
                  <a:srgbClr val="090203"/>
                </a:solidFill>
                <a:latin typeface="Verdana"/>
                <a:cs typeface="Verdana"/>
              </a:rPr>
              <a:t>а  </a:t>
            </a:r>
            <a:r>
              <a:rPr sz="2300" spc="-145" dirty="0">
                <a:solidFill>
                  <a:srgbClr val="090203"/>
                </a:solidFill>
                <a:latin typeface="Verdana"/>
                <a:cs typeface="Verdana"/>
              </a:rPr>
              <a:t>співробітникам </a:t>
            </a:r>
            <a:r>
              <a:rPr sz="2300" spc="-405" dirty="0">
                <a:solidFill>
                  <a:srgbClr val="090203"/>
                </a:solidFill>
                <a:latin typeface="Verdana"/>
                <a:cs typeface="Verdana"/>
              </a:rPr>
              <a:t>/</a:t>
            </a:r>
            <a:r>
              <a:rPr sz="2300" spc="-400" dirty="0">
                <a:solidFill>
                  <a:srgbClr val="090203"/>
                </a:solidFill>
                <a:latin typeface="Verdana"/>
                <a:cs typeface="Verdana"/>
              </a:rPr>
              <a:t> </a:t>
            </a:r>
            <a:r>
              <a:rPr sz="2300" b="1" i="1" dirty="0">
                <a:solidFill>
                  <a:srgbClr val="090203"/>
                </a:solidFill>
                <a:latin typeface="Verdana"/>
                <a:cs typeface="Verdana"/>
              </a:rPr>
              <a:t>Humanitarian aid to  students and staff</a:t>
            </a:r>
            <a:endParaRPr sz="2300" dirty="0">
              <a:latin typeface="Verdana"/>
              <a:cs typeface="Verdan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18088" y="6453101"/>
            <a:ext cx="4968224" cy="3726169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805725" y="10180864"/>
            <a:ext cx="5131525" cy="73161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2810"/>
              </a:lnSpc>
              <a:spcBef>
                <a:spcPts val="105"/>
              </a:spcBef>
            </a:pPr>
            <a:r>
              <a:rPr sz="2550" spc="-70" dirty="0">
                <a:solidFill>
                  <a:srgbClr val="090203"/>
                </a:solidFill>
                <a:latin typeface="Verdana"/>
                <a:cs typeface="Verdana"/>
              </a:rPr>
              <a:t>Г</a:t>
            </a:r>
            <a:r>
              <a:rPr sz="2550" spc="-114" dirty="0">
                <a:solidFill>
                  <a:srgbClr val="090203"/>
                </a:solidFill>
                <a:latin typeface="Verdana"/>
                <a:cs typeface="Verdana"/>
              </a:rPr>
              <a:t>у</a:t>
            </a:r>
            <a:r>
              <a:rPr sz="2550" spc="-140" dirty="0">
                <a:solidFill>
                  <a:srgbClr val="090203"/>
                </a:solidFill>
                <a:latin typeface="Verdana"/>
                <a:cs typeface="Verdana"/>
              </a:rPr>
              <a:t>м</a:t>
            </a:r>
            <a:r>
              <a:rPr sz="2550" spc="-110" dirty="0">
                <a:solidFill>
                  <a:srgbClr val="090203"/>
                </a:solidFill>
                <a:latin typeface="Verdana"/>
                <a:cs typeface="Verdana"/>
              </a:rPr>
              <a:t>а</a:t>
            </a:r>
            <a:r>
              <a:rPr sz="2550" spc="-220" dirty="0">
                <a:solidFill>
                  <a:srgbClr val="090203"/>
                </a:solidFill>
                <a:latin typeface="Verdana"/>
                <a:cs typeface="Verdana"/>
              </a:rPr>
              <a:t>н</a:t>
            </a:r>
            <a:r>
              <a:rPr sz="2550" spc="-140" dirty="0">
                <a:solidFill>
                  <a:srgbClr val="090203"/>
                </a:solidFill>
                <a:latin typeface="Verdana"/>
                <a:cs typeface="Verdana"/>
              </a:rPr>
              <a:t>і</a:t>
            </a:r>
            <a:r>
              <a:rPr sz="2550" spc="-95" dirty="0">
                <a:solidFill>
                  <a:srgbClr val="090203"/>
                </a:solidFill>
                <a:latin typeface="Verdana"/>
                <a:cs typeface="Verdana"/>
              </a:rPr>
              <a:t>т</a:t>
            </a:r>
            <a:r>
              <a:rPr sz="2550" spc="-114" dirty="0">
                <a:solidFill>
                  <a:srgbClr val="090203"/>
                </a:solidFill>
                <a:latin typeface="Verdana"/>
                <a:cs typeface="Verdana"/>
              </a:rPr>
              <a:t>а</a:t>
            </a:r>
            <a:r>
              <a:rPr sz="2550" spc="-175" dirty="0">
                <a:solidFill>
                  <a:srgbClr val="090203"/>
                </a:solidFill>
                <a:latin typeface="Verdana"/>
                <a:cs typeface="Verdana"/>
              </a:rPr>
              <a:t>р</a:t>
            </a:r>
            <a:r>
              <a:rPr sz="2550" spc="-215" dirty="0">
                <a:solidFill>
                  <a:srgbClr val="090203"/>
                </a:solidFill>
                <a:latin typeface="Verdana"/>
                <a:cs typeface="Verdana"/>
              </a:rPr>
              <a:t>н</a:t>
            </a:r>
            <a:r>
              <a:rPr sz="2550" spc="-110" dirty="0">
                <a:solidFill>
                  <a:srgbClr val="090203"/>
                </a:solidFill>
                <a:latin typeface="Verdana"/>
                <a:cs typeface="Verdana"/>
              </a:rPr>
              <a:t>а</a:t>
            </a:r>
            <a:r>
              <a:rPr sz="2550" spc="-190" dirty="0">
                <a:solidFill>
                  <a:srgbClr val="090203"/>
                </a:solidFill>
                <a:latin typeface="Verdana"/>
                <a:cs typeface="Verdana"/>
              </a:rPr>
              <a:t> </a:t>
            </a:r>
            <a:r>
              <a:rPr sz="2550" spc="-100" dirty="0">
                <a:solidFill>
                  <a:srgbClr val="090203"/>
                </a:solidFill>
                <a:latin typeface="Verdana"/>
                <a:cs typeface="Verdana"/>
              </a:rPr>
              <a:t>д</a:t>
            </a:r>
            <a:r>
              <a:rPr sz="2550" spc="-135" dirty="0">
                <a:solidFill>
                  <a:srgbClr val="090203"/>
                </a:solidFill>
                <a:latin typeface="Verdana"/>
                <a:cs typeface="Verdana"/>
              </a:rPr>
              <a:t>о</a:t>
            </a:r>
            <a:r>
              <a:rPr sz="2550" spc="-25" dirty="0">
                <a:solidFill>
                  <a:srgbClr val="090203"/>
                </a:solidFill>
                <a:latin typeface="Verdana"/>
                <a:cs typeface="Verdana"/>
              </a:rPr>
              <a:t>м</a:t>
            </a:r>
            <a:r>
              <a:rPr sz="2550" spc="-135" dirty="0">
                <a:solidFill>
                  <a:srgbClr val="090203"/>
                </a:solidFill>
                <a:latin typeface="Verdana"/>
                <a:cs typeface="Verdana"/>
              </a:rPr>
              <a:t>о</a:t>
            </a:r>
            <a:r>
              <a:rPr sz="2550" spc="-275" dirty="0">
                <a:solidFill>
                  <a:srgbClr val="090203"/>
                </a:solidFill>
                <a:latin typeface="Verdana"/>
                <a:cs typeface="Verdana"/>
              </a:rPr>
              <a:t>г</a:t>
            </a:r>
            <a:r>
              <a:rPr sz="2550" spc="-110" dirty="0">
                <a:solidFill>
                  <a:srgbClr val="090203"/>
                </a:solidFill>
                <a:latin typeface="Verdana"/>
                <a:cs typeface="Verdana"/>
              </a:rPr>
              <a:t>а</a:t>
            </a:r>
            <a:r>
              <a:rPr sz="2550" spc="-190" dirty="0">
                <a:solidFill>
                  <a:srgbClr val="090203"/>
                </a:solidFill>
                <a:latin typeface="Verdana"/>
                <a:cs typeface="Verdana"/>
              </a:rPr>
              <a:t> </a:t>
            </a:r>
            <a:r>
              <a:rPr sz="2550" spc="-25" dirty="0">
                <a:solidFill>
                  <a:srgbClr val="090203"/>
                </a:solidFill>
                <a:latin typeface="Verdana"/>
                <a:cs typeface="Verdana"/>
              </a:rPr>
              <a:t>м</a:t>
            </a:r>
            <a:r>
              <a:rPr sz="2550" spc="-114" dirty="0">
                <a:solidFill>
                  <a:srgbClr val="090203"/>
                </a:solidFill>
                <a:latin typeface="Verdana"/>
                <a:cs typeface="Verdana"/>
              </a:rPr>
              <a:t>а</a:t>
            </a:r>
            <a:r>
              <a:rPr sz="2550" spc="-100" dirty="0">
                <a:solidFill>
                  <a:srgbClr val="090203"/>
                </a:solidFill>
                <a:latin typeface="Verdana"/>
                <a:cs typeface="Verdana"/>
              </a:rPr>
              <a:t>л</a:t>
            </a:r>
            <a:r>
              <a:rPr sz="2550" spc="-360" dirty="0">
                <a:solidFill>
                  <a:srgbClr val="090203"/>
                </a:solidFill>
                <a:latin typeface="Verdana"/>
                <a:cs typeface="Verdana"/>
              </a:rPr>
              <a:t>ю</a:t>
            </a:r>
            <a:r>
              <a:rPr sz="2550" spc="-260" dirty="0">
                <a:solidFill>
                  <a:srgbClr val="090203"/>
                </a:solidFill>
                <a:latin typeface="Verdana"/>
                <a:cs typeface="Verdana"/>
              </a:rPr>
              <a:t>к</a:t>
            </a:r>
            <a:r>
              <a:rPr sz="2550" spc="-114" dirty="0">
                <a:solidFill>
                  <a:srgbClr val="090203"/>
                </a:solidFill>
                <a:latin typeface="Verdana"/>
                <a:cs typeface="Verdana"/>
              </a:rPr>
              <a:t>а</a:t>
            </a:r>
            <a:r>
              <a:rPr sz="2550" spc="-20" dirty="0">
                <a:solidFill>
                  <a:srgbClr val="090203"/>
                </a:solidFill>
                <a:latin typeface="Verdana"/>
                <a:cs typeface="Verdana"/>
              </a:rPr>
              <a:t>м</a:t>
            </a:r>
            <a:r>
              <a:rPr sz="2550" spc="-195" dirty="0">
                <a:solidFill>
                  <a:srgbClr val="090203"/>
                </a:solidFill>
                <a:latin typeface="Verdana"/>
                <a:cs typeface="Verdana"/>
              </a:rPr>
              <a:t> </a:t>
            </a:r>
            <a:r>
              <a:rPr sz="2550" spc="-450" dirty="0">
                <a:solidFill>
                  <a:srgbClr val="090203"/>
                </a:solidFill>
                <a:latin typeface="Verdana"/>
                <a:cs typeface="Verdana"/>
              </a:rPr>
              <a:t>/</a:t>
            </a:r>
            <a:endParaRPr sz="2550" dirty="0">
              <a:latin typeface="Verdana"/>
              <a:cs typeface="Verdana"/>
            </a:endParaRPr>
          </a:p>
          <a:p>
            <a:pPr marL="511809">
              <a:lnSpc>
                <a:spcPts val="2810"/>
              </a:lnSpc>
            </a:pPr>
            <a:r>
              <a:rPr sz="2550" b="1" i="1" dirty="0">
                <a:solidFill>
                  <a:srgbClr val="090203"/>
                </a:solidFill>
                <a:latin typeface="Verdana"/>
                <a:cs typeface="Verdana"/>
              </a:rPr>
              <a:t>Humanitarian aid to kids</a:t>
            </a:r>
            <a:endParaRPr sz="2550" dirty="0">
              <a:latin typeface="Verdana"/>
              <a:cs typeface="Verdana"/>
            </a:endParaRPr>
          </a:p>
        </p:txBody>
      </p:sp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544272" y="6453101"/>
            <a:ext cx="5012517" cy="3717583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7551364" y="10170968"/>
            <a:ext cx="4932680" cy="1077859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 marR="5080" indent="-635" algn="ctr">
              <a:lnSpc>
                <a:spcPts val="2560"/>
              </a:lnSpc>
              <a:spcBef>
                <a:spcPts val="605"/>
              </a:spcBef>
            </a:pPr>
            <a:r>
              <a:rPr sz="2550" spc="-70" dirty="0">
                <a:solidFill>
                  <a:srgbClr val="090203"/>
                </a:solidFill>
                <a:latin typeface="Verdana"/>
                <a:cs typeface="Verdana"/>
              </a:rPr>
              <a:t>Г</a:t>
            </a:r>
            <a:r>
              <a:rPr sz="2550" spc="-114" dirty="0">
                <a:solidFill>
                  <a:srgbClr val="090203"/>
                </a:solidFill>
                <a:latin typeface="Verdana"/>
                <a:cs typeface="Verdana"/>
              </a:rPr>
              <a:t>у</a:t>
            </a:r>
            <a:r>
              <a:rPr sz="2550" spc="-140" dirty="0">
                <a:solidFill>
                  <a:srgbClr val="090203"/>
                </a:solidFill>
                <a:latin typeface="Verdana"/>
                <a:cs typeface="Verdana"/>
              </a:rPr>
              <a:t>м</a:t>
            </a:r>
            <a:r>
              <a:rPr sz="2550" spc="-114" dirty="0">
                <a:solidFill>
                  <a:srgbClr val="090203"/>
                </a:solidFill>
                <a:latin typeface="Verdana"/>
                <a:cs typeface="Verdana"/>
              </a:rPr>
              <a:t>а</a:t>
            </a:r>
            <a:r>
              <a:rPr sz="2550" spc="-220" dirty="0">
                <a:solidFill>
                  <a:srgbClr val="090203"/>
                </a:solidFill>
                <a:latin typeface="Verdana"/>
                <a:cs typeface="Verdana"/>
              </a:rPr>
              <a:t>н</a:t>
            </a:r>
            <a:r>
              <a:rPr sz="2550" spc="-135" dirty="0">
                <a:solidFill>
                  <a:srgbClr val="090203"/>
                </a:solidFill>
                <a:latin typeface="Verdana"/>
                <a:cs typeface="Verdana"/>
              </a:rPr>
              <a:t>і</a:t>
            </a:r>
            <a:r>
              <a:rPr sz="2550" spc="-100" dirty="0">
                <a:solidFill>
                  <a:srgbClr val="090203"/>
                </a:solidFill>
                <a:latin typeface="Verdana"/>
                <a:cs typeface="Verdana"/>
              </a:rPr>
              <a:t>т</a:t>
            </a:r>
            <a:r>
              <a:rPr sz="2550" spc="-110" dirty="0">
                <a:solidFill>
                  <a:srgbClr val="090203"/>
                </a:solidFill>
                <a:latin typeface="Verdana"/>
                <a:cs typeface="Verdana"/>
              </a:rPr>
              <a:t>а</a:t>
            </a:r>
            <a:r>
              <a:rPr sz="2550" spc="-175" dirty="0">
                <a:solidFill>
                  <a:srgbClr val="090203"/>
                </a:solidFill>
                <a:latin typeface="Verdana"/>
                <a:cs typeface="Verdana"/>
              </a:rPr>
              <a:t>р</a:t>
            </a:r>
            <a:r>
              <a:rPr sz="2550" spc="-220" dirty="0">
                <a:solidFill>
                  <a:srgbClr val="090203"/>
                </a:solidFill>
                <a:latin typeface="Verdana"/>
                <a:cs typeface="Verdana"/>
              </a:rPr>
              <a:t>н</a:t>
            </a:r>
            <a:r>
              <a:rPr sz="2550" spc="-110" dirty="0">
                <a:solidFill>
                  <a:srgbClr val="090203"/>
                </a:solidFill>
                <a:latin typeface="Verdana"/>
                <a:cs typeface="Verdana"/>
              </a:rPr>
              <a:t>а</a:t>
            </a:r>
            <a:r>
              <a:rPr sz="2550" spc="-190" dirty="0">
                <a:solidFill>
                  <a:srgbClr val="090203"/>
                </a:solidFill>
                <a:latin typeface="Verdana"/>
                <a:cs typeface="Verdana"/>
              </a:rPr>
              <a:t> </a:t>
            </a:r>
            <a:r>
              <a:rPr sz="2550" spc="-100" dirty="0">
                <a:solidFill>
                  <a:srgbClr val="090203"/>
                </a:solidFill>
                <a:latin typeface="Verdana"/>
                <a:cs typeface="Verdana"/>
              </a:rPr>
              <a:t>д</a:t>
            </a:r>
            <a:r>
              <a:rPr sz="2550" spc="-130" dirty="0">
                <a:solidFill>
                  <a:srgbClr val="090203"/>
                </a:solidFill>
                <a:latin typeface="Verdana"/>
                <a:cs typeface="Verdana"/>
              </a:rPr>
              <a:t>о</a:t>
            </a:r>
            <a:r>
              <a:rPr sz="2550" spc="-25" dirty="0">
                <a:solidFill>
                  <a:srgbClr val="090203"/>
                </a:solidFill>
                <a:latin typeface="Verdana"/>
                <a:cs typeface="Verdana"/>
              </a:rPr>
              <a:t>м</a:t>
            </a:r>
            <a:r>
              <a:rPr sz="2550" spc="-135" dirty="0">
                <a:solidFill>
                  <a:srgbClr val="090203"/>
                </a:solidFill>
                <a:latin typeface="Verdana"/>
                <a:cs typeface="Verdana"/>
              </a:rPr>
              <a:t>о</a:t>
            </a:r>
            <a:r>
              <a:rPr sz="2550" spc="-275" dirty="0">
                <a:solidFill>
                  <a:srgbClr val="090203"/>
                </a:solidFill>
                <a:latin typeface="Verdana"/>
                <a:cs typeface="Verdana"/>
              </a:rPr>
              <a:t>г</a:t>
            </a:r>
            <a:r>
              <a:rPr sz="2550" spc="-110" dirty="0">
                <a:solidFill>
                  <a:srgbClr val="090203"/>
                </a:solidFill>
                <a:latin typeface="Verdana"/>
                <a:cs typeface="Verdana"/>
              </a:rPr>
              <a:t>а</a:t>
            </a:r>
            <a:r>
              <a:rPr sz="2550" spc="-190" dirty="0">
                <a:solidFill>
                  <a:srgbClr val="090203"/>
                </a:solidFill>
                <a:latin typeface="Verdana"/>
                <a:cs typeface="Verdana"/>
              </a:rPr>
              <a:t> </a:t>
            </a:r>
            <a:r>
              <a:rPr sz="2550" spc="-100" dirty="0">
                <a:solidFill>
                  <a:srgbClr val="090203"/>
                </a:solidFill>
                <a:latin typeface="Verdana"/>
                <a:cs typeface="Verdana"/>
              </a:rPr>
              <a:t>л</a:t>
            </a:r>
            <a:r>
              <a:rPr sz="2550" spc="-160" dirty="0">
                <a:solidFill>
                  <a:srgbClr val="090203"/>
                </a:solidFill>
                <a:latin typeface="Verdana"/>
                <a:cs typeface="Verdana"/>
              </a:rPr>
              <a:t>юд</a:t>
            </a:r>
            <a:r>
              <a:rPr sz="2550" spc="-150" dirty="0">
                <a:solidFill>
                  <a:srgbClr val="090203"/>
                </a:solidFill>
                <a:latin typeface="Verdana"/>
                <a:cs typeface="Verdana"/>
              </a:rPr>
              <a:t>я</a:t>
            </a:r>
            <a:r>
              <a:rPr sz="2550" spc="-15" dirty="0">
                <a:solidFill>
                  <a:srgbClr val="090203"/>
                </a:solidFill>
                <a:latin typeface="Verdana"/>
                <a:cs typeface="Verdana"/>
              </a:rPr>
              <a:t>м  </a:t>
            </a:r>
            <a:r>
              <a:rPr sz="2550" spc="-250" dirty="0">
                <a:solidFill>
                  <a:srgbClr val="090203"/>
                </a:solidFill>
                <a:latin typeface="Verdana"/>
                <a:cs typeface="Verdana"/>
              </a:rPr>
              <a:t>п</a:t>
            </a:r>
            <a:r>
              <a:rPr sz="2550" spc="-135" dirty="0">
                <a:solidFill>
                  <a:srgbClr val="090203"/>
                </a:solidFill>
                <a:latin typeface="Verdana"/>
                <a:cs typeface="Verdana"/>
              </a:rPr>
              <a:t>о</a:t>
            </a:r>
            <a:r>
              <a:rPr sz="2550" spc="-210" dirty="0">
                <a:solidFill>
                  <a:srgbClr val="090203"/>
                </a:solidFill>
                <a:latin typeface="Verdana"/>
                <a:cs typeface="Verdana"/>
              </a:rPr>
              <a:t>х</a:t>
            </a:r>
            <a:r>
              <a:rPr sz="2550" spc="-235" dirty="0">
                <a:solidFill>
                  <a:srgbClr val="090203"/>
                </a:solidFill>
                <a:latin typeface="Verdana"/>
                <a:cs typeface="Verdana"/>
              </a:rPr>
              <a:t>и</a:t>
            </a:r>
            <a:r>
              <a:rPr sz="2550" spc="-100" dirty="0">
                <a:solidFill>
                  <a:srgbClr val="090203"/>
                </a:solidFill>
                <a:latin typeface="Verdana"/>
                <a:cs typeface="Verdana"/>
              </a:rPr>
              <a:t>л</a:t>
            </a:r>
            <a:r>
              <a:rPr sz="2550" spc="-130" dirty="0">
                <a:solidFill>
                  <a:srgbClr val="090203"/>
                </a:solidFill>
                <a:latin typeface="Verdana"/>
                <a:cs typeface="Verdana"/>
              </a:rPr>
              <a:t>о</a:t>
            </a:r>
            <a:r>
              <a:rPr sz="2550" spc="-275" dirty="0">
                <a:solidFill>
                  <a:srgbClr val="090203"/>
                </a:solidFill>
                <a:latin typeface="Verdana"/>
                <a:cs typeface="Verdana"/>
              </a:rPr>
              <a:t>г</a:t>
            </a:r>
            <a:r>
              <a:rPr sz="2550" spc="-130" dirty="0">
                <a:solidFill>
                  <a:srgbClr val="090203"/>
                </a:solidFill>
                <a:latin typeface="Verdana"/>
                <a:cs typeface="Verdana"/>
              </a:rPr>
              <a:t>о</a:t>
            </a:r>
            <a:r>
              <a:rPr sz="2550" spc="-190" dirty="0">
                <a:solidFill>
                  <a:srgbClr val="090203"/>
                </a:solidFill>
                <a:latin typeface="Verdana"/>
                <a:cs typeface="Verdana"/>
              </a:rPr>
              <a:t> </a:t>
            </a:r>
            <a:r>
              <a:rPr sz="2550" spc="-165" dirty="0">
                <a:solidFill>
                  <a:srgbClr val="090203"/>
                </a:solidFill>
                <a:latin typeface="Verdana"/>
                <a:cs typeface="Verdana"/>
              </a:rPr>
              <a:t>в</a:t>
            </a:r>
            <a:r>
              <a:rPr sz="2550" spc="-135" dirty="0">
                <a:solidFill>
                  <a:srgbClr val="090203"/>
                </a:solidFill>
                <a:latin typeface="Verdana"/>
                <a:cs typeface="Verdana"/>
              </a:rPr>
              <a:t>і</a:t>
            </a:r>
            <a:r>
              <a:rPr sz="2550" spc="-400" dirty="0">
                <a:solidFill>
                  <a:srgbClr val="090203"/>
                </a:solidFill>
                <a:latin typeface="Verdana"/>
                <a:cs typeface="Verdana"/>
              </a:rPr>
              <a:t>к</a:t>
            </a:r>
            <a:r>
              <a:rPr sz="2550" spc="-235" dirty="0">
                <a:solidFill>
                  <a:srgbClr val="090203"/>
                </a:solidFill>
                <a:latin typeface="Verdana"/>
                <a:cs typeface="Verdana"/>
              </a:rPr>
              <a:t>у</a:t>
            </a:r>
            <a:r>
              <a:rPr sz="2550" spc="-190" dirty="0">
                <a:solidFill>
                  <a:srgbClr val="090203"/>
                </a:solidFill>
                <a:latin typeface="Verdana"/>
                <a:cs typeface="Verdana"/>
              </a:rPr>
              <a:t> </a:t>
            </a:r>
            <a:r>
              <a:rPr sz="2550" spc="-450" dirty="0">
                <a:solidFill>
                  <a:srgbClr val="090203"/>
                </a:solidFill>
                <a:latin typeface="Verdana"/>
                <a:cs typeface="Verdana"/>
              </a:rPr>
              <a:t>/</a:t>
            </a:r>
            <a:r>
              <a:rPr sz="2550" spc="-190" dirty="0">
                <a:solidFill>
                  <a:srgbClr val="090203"/>
                </a:solidFill>
                <a:latin typeface="Verdana"/>
                <a:cs typeface="Verdana"/>
              </a:rPr>
              <a:t> </a:t>
            </a:r>
            <a:r>
              <a:rPr sz="2550" b="1" i="1" dirty="0">
                <a:solidFill>
                  <a:srgbClr val="090203"/>
                </a:solidFill>
                <a:latin typeface="Verdana"/>
                <a:cs typeface="Verdana"/>
              </a:rPr>
              <a:t>Humanitarian aid  to elderly</a:t>
            </a:r>
            <a:endParaRPr sz="2550" dirty="0">
              <a:latin typeface="Verdana"/>
              <a:cs typeface="Verdana"/>
            </a:endParaRPr>
          </a:p>
        </p:txBody>
      </p:sp>
      <p:pic>
        <p:nvPicPr>
          <p:cNvPr id="15" name="object 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4012557" y="6453103"/>
            <a:ext cx="5226228" cy="3810249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13984047" y="10220603"/>
            <a:ext cx="4940935" cy="109068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2810"/>
              </a:lnSpc>
              <a:spcBef>
                <a:spcPts val="105"/>
              </a:spcBef>
            </a:pPr>
            <a:r>
              <a:rPr sz="2550" spc="-70" dirty="0">
                <a:solidFill>
                  <a:srgbClr val="090203"/>
                </a:solidFill>
                <a:latin typeface="Verdana"/>
                <a:cs typeface="Verdana"/>
              </a:rPr>
              <a:t>Г</a:t>
            </a:r>
            <a:r>
              <a:rPr sz="2550" spc="-114" dirty="0">
                <a:solidFill>
                  <a:srgbClr val="090203"/>
                </a:solidFill>
                <a:latin typeface="Verdana"/>
                <a:cs typeface="Verdana"/>
              </a:rPr>
              <a:t>у</a:t>
            </a:r>
            <a:r>
              <a:rPr sz="2550" spc="-140" dirty="0">
                <a:solidFill>
                  <a:srgbClr val="090203"/>
                </a:solidFill>
                <a:latin typeface="Verdana"/>
                <a:cs typeface="Verdana"/>
              </a:rPr>
              <a:t>м</a:t>
            </a:r>
            <a:r>
              <a:rPr sz="2550" spc="-114" dirty="0">
                <a:solidFill>
                  <a:srgbClr val="090203"/>
                </a:solidFill>
                <a:latin typeface="Verdana"/>
                <a:cs typeface="Verdana"/>
              </a:rPr>
              <a:t>а</a:t>
            </a:r>
            <a:r>
              <a:rPr sz="2550" spc="-215" dirty="0">
                <a:solidFill>
                  <a:srgbClr val="090203"/>
                </a:solidFill>
                <a:latin typeface="Verdana"/>
                <a:cs typeface="Verdana"/>
              </a:rPr>
              <a:t>н</a:t>
            </a:r>
            <a:r>
              <a:rPr sz="2550" spc="-140" dirty="0">
                <a:solidFill>
                  <a:srgbClr val="090203"/>
                </a:solidFill>
                <a:latin typeface="Verdana"/>
                <a:cs typeface="Verdana"/>
              </a:rPr>
              <a:t>і</a:t>
            </a:r>
            <a:r>
              <a:rPr sz="2550" spc="-95" dirty="0">
                <a:solidFill>
                  <a:srgbClr val="090203"/>
                </a:solidFill>
                <a:latin typeface="Verdana"/>
                <a:cs typeface="Verdana"/>
              </a:rPr>
              <a:t>т</a:t>
            </a:r>
            <a:r>
              <a:rPr sz="2550" spc="-114" dirty="0">
                <a:solidFill>
                  <a:srgbClr val="090203"/>
                </a:solidFill>
                <a:latin typeface="Verdana"/>
                <a:cs typeface="Verdana"/>
              </a:rPr>
              <a:t>а</a:t>
            </a:r>
            <a:r>
              <a:rPr sz="2550" spc="-175" dirty="0">
                <a:solidFill>
                  <a:srgbClr val="090203"/>
                </a:solidFill>
                <a:latin typeface="Verdana"/>
                <a:cs typeface="Verdana"/>
              </a:rPr>
              <a:t>р</a:t>
            </a:r>
            <a:r>
              <a:rPr sz="2550" spc="-220" dirty="0">
                <a:solidFill>
                  <a:srgbClr val="090203"/>
                </a:solidFill>
                <a:latin typeface="Verdana"/>
                <a:cs typeface="Verdana"/>
              </a:rPr>
              <a:t>н</a:t>
            </a:r>
            <a:r>
              <a:rPr sz="2550" spc="-110" dirty="0">
                <a:solidFill>
                  <a:srgbClr val="090203"/>
                </a:solidFill>
                <a:latin typeface="Verdana"/>
                <a:cs typeface="Verdana"/>
              </a:rPr>
              <a:t>а</a:t>
            </a:r>
            <a:r>
              <a:rPr sz="2550" spc="-190" dirty="0">
                <a:solidFill>
                  <a:srgbClr val="090203"/>
                </a:solidFill>
                <a:latin typeface="Verdana"/>
                <a:cs typeface="Verdana"/>
              </a:rPr>
              <a:t> </a:t>
            </a:r>
            <a:r>
              <a:rPr sz="2550" spc="-100" dirty="0">
                <a:solidFill>
                  <a:srgbClr val="090203"/>
                </a:solidFill>
                <a:latin typeface="Verdana"/>
                <a:cs typeface="Verdana"/>
              </a:rPr>
              <a:t>д</a:t>
            </a:r>
            <a:r>
              <a:rPr sz="2550" spc="-135" dirty="0">
                <a:solidFill>
                  <a:srgbClr val="090203"/>
                </a:solidFill>
                <a:latin typeface="Verdana"/>
                <a:cs typeface="Verdana"/>
              </a:rPr>
              <a:t>о</a:t>
            </a:r>
            <a:r>
              <a:rPr sz="2550" spc="-250" dirty="0">
                <a:solidFill>
                  <a:srgbClr val="090203"/>
                </a:solidFill>
                <a:latin typeface="Verdana"/>
                <a:cs typeface="Verdana"/>
              </a:rPr>
              <a:t>п</a:t>
            </a:r>
            <a:r>
              <a:rPr sz="2550" spc="-135" dirty="0">
                <a:solidFill>
                  <a:srgbClr val="090203"/>
                </a:solidFill>
                <a:latin typeface="Verdana"/>
                <a:cs typeface="Verdana"/>
              </a:rPr>
              <a:t>о</a:t>
            </a:r>
            <a:r>
              <a:rPr sz="2550" spc="-25" dirty="0">
                <a:solidFill>
                  <a:srgbClr val="090203"/>
                </a:solidFill>
                <a:latin typeface="Verdana"/>
                <a:cs typeface="Verdana"/>
              </a:rPr>
              <a:t>м</a:t>
            </a:r>
            <a:r>
              <a:rPr sz="2550" spc="-135" dirty="0">
                <a:solidFill>
                  <a:srgbClr val="090203"/>
                </a:solidFill>
                <a:latin typeface="Verdana"/>
                <a:cs typeface="Verdana"/>
              </a:rPr>
              <a:t>о</a:t>
            </a:r>
            <a:r>
              <a:rPr sz="2550" spc="-275" dirty="0">
                <a:solidFill>
                  <a:srgbClr val="090203"/>
                </a:solidFill>
                <a:latin typeface="Verdana"/>
                <a:cs typeface="Verdana"/>
              </a:rPr>
              <a:t>г</a:t>
            </a:r>
            <a:r>
              <a:rPr sz="2550" spc="-110" dirty="0">
                <a:solidFill>
                  <a:srgbClr val="090203"/>
                </a:solidFill>
                <a:latin typeface="Verdana"/>
                <a:cs typeface="Verdana"/>
              </a:rPr>
              <a:t>а</a:t>
            </a:r>
            <a:r>
              <a:rPr sz="2550" spc="-190" dirty="0">
                <a:solidFill>
                  <a:srgbClr val="090203"/>
                </a:solidFill>
                <a:latin typeface="Verdana"/>
                <a:cs typeface="Verdana"/>
              </a:rPr>
              <a:t> </a:t>
            </a:r>
            <a:r>
              <a:rPr sz="2550" spc="-95" dirty="0">
                <a:solidFill>
                  <a:srgbClr val="090203"/>
                </a:solidFill>
                <a:latin typeface="Verdana"/>
                <a:cs typeface="Verdana"/>
              </a:rPr>
              <a:t>т</a:t>
            </a:r>
            <a:r>
              <a:rPr sz="2550" spc="-165" dirty="0">
                <a:solidFill>
                  <a:srgbClr val="090203"/>
                </a:solidFill>
                <a:latin typeface="Verdana"/>
                <a:cs typeface="Verdana"/>
              </a:rPr>
              <a:t>в</a:t>
            </a:r>
            <a:r>
              <a:rPr sz="2550" spc="-114" dirty="0">
                <a:solidFill>
                  <a:srgbClr val="090203"/>
                </a:solidFill>
                <a:latin typeface="Verdana"/>
                <a:cs typeface="Verdana"/>
              </a:rPr>
              <a:t>а</a:t>
            </a:r>
            <a:r>
              <a:rPr sz="2550" spc="-175" dirty="0">
                <a:solidFill>
                  <a:srgbClr val="090203"/>
                </a:solidFill>
                <a:latin typeface="Verdana"/>
                <a:cs typeface="Verdana"/>
              </a:rPr>
              <a:t>р</a:t>
            </a:r>
            <a:r>
              <a:rPr sz="2550" spc="-210" dirty="0">
                <a:solidFill>
                  <a:srgbClr val="090203"/>
                </a:solidFill>
                <a:latin typeface="Verdana"/>
                <a:cs typeface="Verdana"/>
              </a:rPr>
              <a:t>и</a:t>
            </a:r>
            <a:r>
              <a:rPr sz="2550" spc="-220" dirty="0">
                <a:solidFill>
                  <a:srgbClr val="090203"/>
                </a:solidFill>
                <a:latin typeface="Verdana"/>
                <a:cs typeface="Verdana"/>
              </a:rPr>
              <a:t>н</a:t>
            </a:r>
            <a:r>
              <a:rPr sz="2550" spc="-110" dirty="0">
                <a:solidFill>
                  <a:srgbClr val="090203"/>
                </a:solidFill>
                <a:latin typeface="Verdana"/>
                <a:cs typeface="Verdana"/>
              </a:rPr>
              <a:t>а</a:t>
            </a:r>
            <a:r>
              <a:rPr sz="2550" spc="-20" dirty="0">
                <a:solidFill>
                  <a:srgbClr val="090203"/>
                </a:solidFill>
                <a:latin typeface="Verdana"/>
                <a:cs typeface="Verdana"/>
              </a:rPr>
              <a:t>м</a:t>
            </a:r>
            <a:endParaRPr sz="2550" dirty="0">
              <a:latin typeface="Verdana"/>
              <a:cs typeface="Verdana"/>
            </a:endParaRPr>
          </a:p>
          <a:p>
            <a:pPr marL="262890">
              <a:lnSpc>
                <a:spcPts val="2810"/>
              </a:lnSpc>
            </a:pPr>
            <a:r>
              <a:rPr sz="2550" spc="-450" dirty="0">
                <a:solidFill>
                  <a:srgbClr val="090203"/>
                </a:solidFill>
                <a:latin typeface="Verdana"/>
                <a:cs typeface="Verdana"/>
              </a:rPr>
              <a:t>/</a:t>
            </a:r>
            <a:r>
              <a:rPr sz="2550" spc="-195" dirty="0">
                <a:solidFill>
                  <a:srgbClr val="090203"/>
                </a:solidFill>
                <a:latin typeface="Verdana"/>
                <a:cs typeface="Verdana"/>
              </a:rPr>
              <a:t> </a:t>
            </a:r>
            <a:r>
              <a:rPr sz="2550" b="1" i="1" dirty="0">
                <a:solidFill>
                  <a:srgbClr val="090203"/>
                </a:solidFill>
                <a:latin typeface="Verdana"/>
                <a:cs typeface="Verdana"/>
              </a:rPr>
              <a:t>Humanitarian aid to animals</a:t>
            </a:r>
            <a:endParaRPr sz="2550" dirty="0">
              <a:latin typeface="Verdana"/>
              <a:cs typeface="Verdan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094789" y="8118077"/>
            <a:ext cx="4009309" cy="319047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0945" y="204124"/>
            <a:ext cx="1825481" cy="114027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118003" y="210958"/>
            <a:ext cx="11846560" cy="106235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R="121920" algn="ctr">
              <a:lnSpc>
                <a:spcPts val="4075"/>
              </a:lnSpc>
              <a:spcBef>
                <a:spcPts val="110"/>
              </a:spcBef>
            </a:pPr>
            <a:r>
              <a:rPr sz="3700" spc="-200" dirty="0">
                <a:solidFill>
                  <a:srgbClr val="0B5397"/>
                </a:solidFill>
              </a:rPr>
              <a:t>Основні</a:t>
            </a:r>
            <a:r>
              <a:rPr sz="3700" spc="-280" dirty="0">
                <a:solidFill>
                  <a:srgbClr val="0B5397"/>
                </a:solidFill>
              </a:rPr>
              <a:t> </a:t>
            </a:r>
            <a:r>
              <a:rPr sz="3700" spc="-235" dirty="0">
                <a:solidFill>
                  <a:srgbClr val="0B5397"/>
                </a:solidFill>
              </a:rPr>
              <a:t>напрями</a:t>
            </a:r>
            <a:r>
              <a:rPr sz="3700" spc="-270" dirty="0">
                <a:solidFill>
                  <a:srgbClr val="0B5397"/>
                </a:solidFill>
              </a:rPr>
              <a:t> </a:t>
            </a:r>
            <a:r>
              <a:rPr sz="3700" spc="-285" dirty="0">
                <a:solidFill>
                  <a:srgbClr val="0B5397"/>
                </a:solidFill>
              </a:rPr>
              <a:t>розвитку</a:t>
            </a:r>
            <a:r>
              <a:rPr sz="3700" spc="-270" dirty="0">
                <a:solidFill>
                  <a:srgbClr val="0B5397"/>
                </a:solidFill>
              </a:rPr>
              <a:t> </a:t>
            </a:r>
            <a:r>
              <a:rPr sz="3700" spc="-225" dirty="0">
                <a:solidFill>
                  <a:srgbClr val="0B5397"/>
                </a:solidFill>
              </a:rPr>
              <a:t>університету</a:t>
            </a:r>
            <a:r>
              <a:rPr sz="3700" spc="-270" dirty="0">
                <a:solidFill>
                  <a:srgbClr val="0B5397"/>
                </a:solidFill>
              </a:rPr>
              <a:t> </a:t>
            </a:r>
            <a:r>
              <a:rPr sz="3700" spc="-650" dirty="0">
                <a:solidFill>
                  <a:srgbClr val="0B5397"/>
                </a:solidFill>
              </a:rPr>
              <a:t>/</a:t>
            </a:r>
            <a:endParaRPr sz="3700"/>
          </a:p>
          <a:p>
            <a:pPr marL="12700">
              <a:lnSpc>
                <a:spcPts val="4075"/>
              </a:lnSpc>
            </a:pPr>
            <a:r>
              <a:rPr sz="3700" b="1" i="1" dirty="0">
                <a:solidFill>
                  <a:srgbClr val="0B5397"/>
                </a:solidFill>
                <a:latin typeface="Arial"/>
                <a:cs typeface="Arial"/>
              </a:rPr>
              <a:t>The</a:t>
            </a:r>
            <a:r>
              <a:rPr sz="3700" b="1" i="1" spc="-15" dirty="0">
                <a:solidFill>
                  <a:srgbClr val="0B5397"/>
                </a:solidFill>
                <a:latin typeface="Arial"/>
                <a:cs typeface="Arial"/>
              </a:rPr>
              <a:t> </a:t>
            </a:r>
            <a:r>
              <a:rPr sz="3700" b="1" i="1" dirty="0">
                <a:solidFill>
                  <a:srgbClr val="0B5397"/>
                </a:solidFill>
                <a:latin typeface="Arial"/>
                <a:cs typeface="Arial"/>
              </a:rPr>
              <a:t>main</a:t>
            </a:r>
            <a:r>
              <a:rPr sz="3700" b="1" i="1" spc="-10" dirty="0">
                <a:solidFill>
                  <a:srgbClr val="0B5397"/>
                </a:solidFill>
                <a:latin typeface="Arial"/>
                <a:cs typeface="Arial"/>
              </a:rPr>
              <a:t> </a:t>
            </a:r>
            <a:r>
              <a:rPr sz="3700" b="1" i="1" dirty="0">
                <a:solidFill>
                  <a:srgbClr val="0B5397"/>
                </a:solidFill>
                <a:latin typeface="Arial"/>
                <a:cs typeface="Arial"/>
              </a:rPr>
              <a:t>directions</a:t>
            </a:r>
            <a:r>
              <a:rPr sz="3700" b="1" i="1" spc="-10" dirty="0">
                <a:solidFill>
                  <a:srgbClr val="0B5397"/>
                </a:solidFill>
                <a:latin typeface="Arial"/>
                <a:cs typeface="Arial"/>
              </a:rPr>
              <a:t> </a:t>
            </a:r>
            <a:r>
              <a:rPr sz="3700" b="1" i="1" dirty="0">
                <a:solidFill>
                  <a:srgbClr val="0B5397"/>
                </a:solidFill>
                <a:latin typeface="Arial"/>
                <a:cs typeface="Arial"/>
              </a:rPr>
              <a:t>of</a:t>
            </a:r>
            <a:r>
              <a:rPr sz="3700" b="1" i="1" spc="-10" dirty="0">
                <a:solidFill>
                  <a:srgbClr val="0B5397"/>
                </a:solidFill>
                <a:latin typeface="Arial"/>
                <a:cs typeface="Arial"/>
              </a:rPr>
              <a:t> </a:t>
            </a:r>
            <a:r>
              <a:rPr sz="3700" b="1" i="1" dirty="0">
                <a:solidFill>
                  <a:srgbClr val="0B5397"/>
                </a:solidFill>
                <a:latin typeface="Arial"/>
                <a:cs typeface="Arial"/>
              </a:rPr>
              <a:t>development</a:t>
            </a:r>
            <a:r>
              <a:rPr sz="3700" b="1" i="1" spc="-15" dirty="0">
                <a:solidFill>
                  <a:srgbClr val="0B5397"/>
                </a:solidFill>
                <a:latin typeface="Arial"/>
                <a:cs typeface="Arial"/>
              </a:rPr>
              <a:t> </a:t>
            </a:r>
            <a:r>
              <a:rPr sz="3700" b="1" i="1" dirty="0">
                <a:solidFill>
                  <a:srgbClr val="0B5397"/>
                </a:solidFill>
                <a:latin typeface="Arial"/>
                <a:cs typeface="Arial"/>
              </a:rPr>
              <a:t>of</a:t>
            </a:r>
            <a:r>
              <a:rPr sz="3700" b="1" i="1" spc="-10" dirty="0">
                <a:solidFill>
                  <a:srgbClr val="0B5397"/>
                </a:solidFill>
                <a:latin typeface="Arial"/>
                <a:cs typeface="Arial"/>
              </a:rPr>
              <a:t> </a:t>
            </a:r>
            <a:r>
              <a:rPr sz="3700" b="1" i="1" dirty="0">
                <a:solidFill>
                  <a:srgbClr val="0B5397"/>
                </a:solidFill>
                <a:latin typeface="Arial"/>
                <a:cs typeface="Arial"/>
              </a:rPr>
              <a:t>the</a:t>
            </a:r>
            <a:r>
              <a:rPr sz="3700" b="1" i="1" spc="-10" dirty="0">
                <a:solidFill>
                  <a:srgbClr val="0B5397"/>
                </a:solidFill>
                <a:latin typeface="Arial"/>
                <a:cs typeface="Arial"/>
              </a:rPr>
              <a:t> </a:t>
            </a:r>
            <a:r>
              <a:rPr sz="3700" b="1" i="1" dirty="0">
                <a:solidFill>
                  <a:srgbClr val="0B5397"/>
                </a:solidFill>
                <a:latin typeface="Arial"/>
                <a:cs typeface="Arial"/>
              </a:rPr>
              <a:t>university</a:t>
            </a:r>
            <a:endParaRPr sz="37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232939" y="1729685"/>
            <a:ext cx="4494208" cy="449420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51301" y="7670238"/>
            <a:ext cx="4102702" cy="307707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783087" y="1406523"/>
            <a:ext cx="18663285" cy="95942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4671060" algn="just">
              <a:lnSpc>
                <a:spcPct val="126200"/>
              </a:lnSpc>
              <a:spcBef>
                <a:spcPts val="95"/>
              </a:spcBef>
            </a:pPr>
            <a:r>
              <a:rPr sz="2450" spc="-130" dirty="0">
                <a:solidFill>
                  <a:srgbClr val="1D1D1B"/>
                </a:solidFill>
                <a:latin typeface="Verdana"/>
                <a:cs typeface="Verdana"/>
              </a:rPr>
              <a:t>Відновлення</a:t>
            </a:r>
            <a:r>
              <a:rPr sz="2450" spc="-175" dirty="0">
                <a:solidFill>
                  <a:srgbClr val="1D1D1B"/>
                </a:solidFill>
                <a:latin typeface="Verdana"/>
                <a:cs typeface="Verdana"/>
              </a:rPr>
              <a:t> </a:t>
            </a:r>
            <a:r>
              <a:rPr sz="2450" spc="-110" dirty="0">
                <a:solidFill>
                  <a:srgbClr val="1D1D1B"/>
                </a:solidFill>
                <a:latin typeface="Verdana"/>
                <a:cs typeface="Verdana"/>
              </a:rPr>
              <a:t>освітньої</a:t>
            </a:r>
            <a:r>
              <a:rPr sz="2450" spc="-175" dirty="0">
                <a:solidFill>
                  <a:srgbClr val="1D1D1B"/>
                </a:solidFill>
                <a:latin typeface="Verdana"/>
                <a:cs typeface="Verdana"/>
              </a:rPr>
              <a:t> </a:t>
            </a:r>
            <a:r>
              <a:rPr sz="2450" spc="-155" dirty="0">
                <a:solidFill>
                  <a:srgbClr val="1D1D1B"/>
                </a:solidFill>
                <a:latin typeface="Verdana"/>
                <a:cs typeface="Verdana"/>
              </a:rPr>
              <a:t>інфраструктури</a:t>
            </a:r>
            <a:r>
              <a:rPr sz="2450" spc="515" dirty="0">
                <a:solidFill>
                  <a:srgbClr val="1D1D1B"/>
                </a:solidFill>
                <a:latin typeface="Verdana"/>
                <a:cs typeface="Verdana"/>
              </a:rPr>
              <a:t> </a:t>
            </a:r>
            <a:r>
              <a:rPr sz="2450" spc="-140" dirty="0">
                <a:solidFill>
                  <a:srgbClr val="1D1D1B"/>
                </a:solidFill>
                <a:latin typeface="Verdana"/>
                <a:cs typeface="Verdana"/>
              </a:rPr>
              <a:t>університету</a:t>
            </a:r>
            <a:r>
              <a:rPr sz="2450" spc="-175" dirty="0">
                <a:solidFill>
                  <a:srgbClr val="1D1D1B"/>
                </a:solidFill>
                <a:latin typeface="Verdana"/>
                <a:cs typeface="Verdana"/>
              </a:rPr>
              <a:t> </a:t>
            </a:r>
            <a:r>
              <a:rPr sz="2450" spc="-90" dirty="0">
                <a:solidFill>
                  <a:srgbClr val="1D1D1B"/>
                </a:solidFill>
                <a:latin typeface="Verdana"/>
                <a:cs typeface="Verdana"/>
              </a:rPr>
              <a:t>та</a:t>
            </a:r>
            <a:r>
              <a:rPr sz="2450" spc="-175" dirty="0">
                <a:solidFill>
                  <a:srgbClr val="1D1D1B"/>
                </a:solidFill>
                <a:latin typeface="Verdana"/>
                <a:cs typeface="Verdana"/>
              </a:rPr>
              <a:t> </a:t>
            </a:r>
            <a:r>
              <a:rPr sz="2450" spc="-145" dirty="0">
                <a:solidFill>
                  <a:srgbClr val="1D1D1B"/>
                </a:solidFill>
                <a:latin typeface="Verdana"/>
                <a:cs typeface="Verdana"/>
              </a:rPr>
              <a:t>оновлення</a:t>
            </a:r>
            <a:r>
              <a:rPr sz="2450" spc="-175" dirty="0">
                <a:solidFill>
                  <a:srgbClr val="1D1D1B"/>
                </a:solidFill>
                <a:latin typeface="Verdana"/>
                <a:cs typeface="Verdana"/>
              </a:rPr>
              <a:t> </a:t>
            </a:r>
            <a:r>
              <a:rPr sz="2450" spc="-130" dirty="0">
                <a:solidFill>
                  <a:srgbClr val="1D1D1B"/>
                </a:solidFill>
                <a:latin typeface="Verdana"/>
                <a:cs typeface="Verdana"/>
              </a:rPr>
              <a:t>матеріально-технічної</a:t>
            </a:r>
            <a:r>
              <a:rPr sz="2450" spc="-175" dirty="0">
                <a:solidFill>
                  <a:srgbClr val="1D1D1B"/>
                </a:solidFill>
                <a:latin typeface="Verdana"/>
                <a:cs typeface="Verdana"/>
              </a:rPr>
              <a:t> </a:t>
            </a:r>
            <a:r>
              <a:rPr sz="2450" spc="-135" dirty="0">
                <a:solidFill>
                  <a:srgbClr val="1D1D1B"/>
                </a:solidFill>
                <a:latin typeface="Verdana"/>
                <a:cs typeface="Verdana"/>
              </a:rPr>
              <a:t>бази</a:t>
            </a:r>
            <a:r>
              <a:rPr sz="2450" spc="-175" dirty="0">
                <a:solidFill>
                  <a:srgbClr val="1D1D1B"/>
                </a:solidFill>
                <a:latin typeface="Verdana"/>
                <a:cs typeface="Verdana"/>
              </a:rPr>
              <a:t> </a:t>
            </a:r>
            <a:r>
              <a:rPr sz="2450" spc="-430" dirty="0">
                <a:solidFill>
                  <a:srgbClr val="1D1D1B"/>
                </a:solidFill>
                <a:latin typeface="Verdana"/>
                <a:cs typeface="Verdana"/>
              </a:rPr>
              <a:t>/ </a:t>
            </a:r>
            <a:r>
              <a:rPr sz="2450" spc="-850" dirty="0">
                <a:solidFill>
                  <a:srgbClr val="1D1D1B"/>
                </a:solidFill>
                <a:latin typeface="Verdana"/>
                <a:cs typeface="Verdana"/>
              </a:rPr>
              <a:t> </a:t>
            </a:r>
            <a:r>
              <a:rPr sz="2450" b="1" i="1" spc="5" dirty="0">
                <a:solidFill>
                  <a:srgbClr val="1D1D1B"/>
                </a:solidFill>
                <a:latin typeface="Arial"/>
                <a:cs typeface="Arial"/>
              </a:rPr>
              <a:t>restoration of </a:t>
            </a:r>
            <a:r>
              <a:rPr sz="2450" b="1" i="1" spc="10" dirty="0">
                <a:solidFill>
                  <a:srgbClr val="1D1D1B"/>
                </a:solidFill>
                <a:latin typeface="Arial"/>
                <a:cs typeface="Arial"/>
              </a:rPr>
              <a:t>the </a:t>
            </a:r>
            <a:r>
              <a:rPr sz="2450" b="1" i="1" spc="5" dirty="0">
                <a:solidFill>
                  <a:srgbClr val="1D1D1B"/>
                </a:solidFill>
                <a:latin typeface="Arial"/>
                <a:cs typeface="Arial"/>
              </a:rPr>
              <a:t>educational infrastructure of </a:t>
            </a:r>
            <a:r>
              <a:rPr sz="2450" b="1" i="1" spc="10" dirty="0">
                <a:solidFill>
                  <a:srgbClr val="1D1D1B"/>
                </a:solidFill>
                <a:latin typeface="Arial"/>
                <a:cs typeface="Arial"/>
              </a:rPr>
              <a:t>the </a:t>
            </a:r>
            <a:r>
              <a:rPr sz="2450" b="1" i="1" spc="5" dirty="0">
                <a:solidFill>
                  <a:srgbClr val="1D1D1B"/>
                </a:solidFill>
                <a:latin typeface="Arial"/>
                <a:cs typeface="Arial"/>
              </a:rPr>
              <a:t>university </a:t>
            </a:r>
            <a:r>
              <a:rPr sz="2450" b="1" i="1" spc="10" dirty="0">
                <a:solidFill>
                  <a:srgbClr val="1D1D1B"/>
                </a:solidFill>
                <a:latin typeface="Arial"/>
                <a:cs typeface="Arial"/>
              </a:rPr>
              <a:t>and </a:t>
            </a:r>
            <a:r>
              <a:rPr sz="2450" b="1" i="1" spc="5" dirty="0">
                <a:solidFill>
                  <a:srgbClr val="1D1D1B"/>
                </a:solidFill>
                <a:latin typeface="Arial"/>
                <a:cs typeface="Arial"/>
              </a:rPr>
              <a:t>renewal of </a:t>
            </a:r>
            <a:r>
              <a:rPr sz="2450" b="1" i="1" spc="10" dirty="0">
                <a:solidFill>
                  <a:srgbClr val="1D1D1B"/>
                </a:solidFill>
                <a:latin typeface="Arial"/>
                <a:cs typeface="Arial"/>
              </a:rPr>
              <a:t>the </a:t>
            </a:r>
            <a:r>
              <a:rPr sz="2450" b="1" i="1" spc="5" dirty="0">
                <a:solidFill>
                  <a:srgbClr val="1D1D1B"/>
                </a:solidFill>
                <a:latin typeface="Arial"/>
                <a:cs typeface="Arial"/>
              </a:rPr>
              <a:t>material </a:t>
            </a:r>
            <a:r>
              <a:rPr sz="2450" b="1" i="1" spc="10" dirty="0">
                <a:solidFill>
                  <a:srgbClr val="1D1D1B"/>
                </a:solidFill>
                <a:latin typeface="Arial"/>
                <a:cs typeface="Arial"/>
              </a:rPr>
              <a:t>and </a:t>
            </a:r>
            <a:r>
              <a:rPr sz="2450" b="1" i="1" spc="1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2450" b="1" i="1" spc="5" dirty="0">
                <a:solidFill>
                  <a:srgbClr val="1D1D1B"/>
                </a:solidFill>
                <a:latin typeface="Arial"/>
                <a:cs typeface="Arial"/>
              </a:rPr>
              <a:t>technical</a:t>
            </a:r>
            <a:r>
              <a:rPr sz="2450" b="1" i="1" spc="-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2450" b="1" i="1" spc="-80" dirty="0">
                <a:solidFill>
                  <a:srgbClr val="1D1D1B"/>
                </a:solidFill>
                <a:latin typeface="Arial"/>
                <a:cs typeface="Arial"/>
              </a:rPr>
              <a:t>base</a:t>
            </a:r>
            <a:r>
              <a:rPr sz="2450" spc="-80" dirty="0">
                <a:solidFill>
                  <a:srgbClr val="1D1D1B"/>
                </a:solidFill>
                <a:latin typeface="Verdana"/>
                <a:cs typeface="Verdana"/>
              </a:rPr>
              <a:t>:</a:t>
            </a:r>
            <a:endParaRPr sz="2450" dirty="0">
              <a:latin typeface="Verdana"/>
              <a:cs typeface="Verdana"/>
            </a:endParaRPr>
          </a:p>
          <a:p>
            <a:pPr marL="273685" marR="5533390">
              <a:lnSpc>
                <a:spcPct val="126200"/>
              </a:lnSpc>
            </a:pPr>
            <a:r>
              <a:rPr sz="2450" spc="-120" dirty="0">
                <a:solidFill>
                  <a:srgbClr val="1D1D1B"/>
                </a:solidFill>
                <a:latin typeface="Verdana"/>
                <a:cs typeface="Verdana"/>
              </a:rPr>
              <a:t>заміна</a:t>
            </a:r>
            <a:r>
              <a:rPr sz="2450" spc="-175" dirty="0">
                <a:solidFill>
                  <a:srgbClr val="1D1D1B"/>
                </a:solidFill>
                <a:latin typeface="Verdana"/>
                <a:cs typeface="Verdana"/>
              </a:rPr>
              <a:t> </a:t>
            </a:r>
            <a:r>
              <a:rPr sz="2450" spc="-150" dirty="0">
                <a:solidFill>
                  <a:srgbClr val="1D1D1B"/>
                </a:solidFill>
                <a:latin typeface="Verdana"/>
                <a:cs typeface="Verdana"/>
              </a:rPr>
              <a:t>розбитих</a:t>
            </a:r>
            <a:r>
              <a:rPr sz="2450" spc="-175" dirty="0">
                <a:solidFill>
                  <a:srgbClr val="1D1D1B"/>
                </a:solidFill>
                <a:latin typeface="Verdana"/>
                <a:cs typeface="Verdana"/>
              </a:rPr>
              <a:t> </a:t>
            </a:r>
            <a:r>
              <a:rPr sz="2450" spc="-195" dirty="0">
                <a:solidFill>
                  <a:srgbClr val="1D1D1B"/>
                </a:solidFill>
                <a:latin typeface="Verdana"/>
                <a:cs typeface="Verdana"/>
              </a:rPr>
              <a:t>вікон</a:t>
            </a:r>
            <a:r>
              <a:rPr sz="2450" spc="-175" dirty="0">
                <a:solidFill>
                  <a:srgbClr val="1D1D1B"/>
                </a:solidFill>
                <a:latin typeface="Verdana"/>
                <a:cs typeface="Verdana"/>
              </a:rPr>
              <a:t> </a:t>
            </a:r>
            <a:r>
              <a:rPr sz="2450" spc="-240" dirty="0">
                <a:solidFill>
                  <a:srgbClr val="1D1D1B"/>
                </a:solidFill>
                <a:latin typeface="Verdana"/>
                <a:cs typeface="Verdana"/>
              </a:rPr>
              <a:t>(4</a:t>
            </a:r>
            <a:r>
              <a:rPr sz="2450" spc="-175" dirty="0">
                <a:solidFill>
                  <a:srgbClr val="1D1D1B"/>
                </a:solidFill>
                <a:latin typeface="Verdana"/>
                <a:cs typeface="Verdana"/>
              </a:rPr>
              <a:t> </a:t>
            </a:r>
            <a:r>
              <a:rPr sz="2450" spc="-105" dirty="0">
                <a:solidFill>
                  <a:srgbClr val="1D1D1B"/>
                </a:solidFill>
                <a:latin typeface="Verdana"/>
                <a:cs typeface="Verdana"/>
              </a:rPr>
              <a:t>тис.м2</a:t>
            </a:r>
            <a:r>
              <a:rPr sz="2450" b="1" i="1" spc="-105" dirty="0">
                <a:solidFill>
                  <a:srgbClr val="1D1D1B"/>
                </a:solidFill>
                <a:latin typeface="Arial"/>
                <a:cs typeface="Arial"/>
              </a:rPr>
              <a:t>)</a:t>
            </a:r>
            <a:r>
              <a:rPr sz="2450" b="1" i="1" spc="5" dirty="0">
                <a:solidFill>
                  <a:srgbClr val="1D1D1B"/>
                </a:solidFill>
                <a:latin typeface="Arial"/>
                <a:cs typeface="Arial"/>
              </a:rPr>
              <a:t> / replacement of broken windows </a:t>
            </a:r>
            <a:r>
              <a:rPr sz="2450" b="1" i="1" spc="10" dirty="0">
                <a:solidFill>
                  <a:srgbClr val="1D1D1B"/>
                </a:solidFill>
                <a:latin typeface="Arial"/>
                <a:cs typeface="Arial"/>
              </a:rPr>
              <a:t>(4</a:t>
            </a:r>
            <a:r>
              <a:rPr sz="2450" b="1" i="1" spc="5" dirty="0">
                <a:solidFill>
                  <a:srgbClr val="1D1D1B"/>
                </a:solidFill>
                <a:latin typeface="Arial"/>
                <a:cs typeface="Arial"/>
              </a:rPr>
              <a:t> thousand </a:t>
            </a:r>
            <a:r>
              <a:rPr sz="2450" b="1" i="1" spc="-100" dirty="0">
                <a:solidFill>
                  <a:srgbClr val="1D1D1B"/>
                </a:solidFill>
                <a:latin typeface="Arial"/>
                <a:cs typeface="Arial"/>
              </a:rPr>
              <a:t>m2)</a:t>
            </a:r>
            <a:r>
              <a:rPr sz="2450" spc="-100" dirty="0">
                <a:solidFill>
                  <a:srgbClr val="1D1D1B"/>
                </a:solidFill>
                <a:latin typeface="Verdana"/>
                <a:cs typeface="Verdana"/>
              </a:rPr>
              <a:t>; </a:t>
            </a:r>
            <a:r>
              <a:rPr sz="2450" spc="-95" dirty="0">
                <a:solidFill>
                  <a:srgbClr val="1D1D1B"/>
                </a:solidFill>
                <a:latin typeface="Verdana"/>
                <a:cs typeface="Verdana"/>
              </a:rPr>
              <a:t> </a:t>
            </a:r>
            <a:r>
              <a:rPr sz="2450" spc="-110" dirty="0">
                <a:solidFill>
                  <a:srgbClr val="1D1D1B"/>
                </a:solidFill>
                <a:latin typeface="Verdana"/>
                <a:cs typeface="Verdana"/>
              </a:rPr>
              <a:t>ремонт </a:t>
            </a:r>
            <a:r>
              <a:rPr sz="2450" spc="-175" dirty="0">
                <a:solidFill>
                  <a:srgbClr val="1D1D1B"/>
                </a:solidFill>
                <a:latin typeface="Verdana"/>
                <a:cs typeface="Verdana"/>
              </a:rPr>
              <a:t>зруйнованих </a:t>
            </a:r>
            <a:r>
              <a:rPr sz="2450" spc="-150" dirty="0">
                <a:solidFill>
                  <a:srgbClr val="1D1D1B"/>
                </a:solidFill>
                <a:latin typeface="Verdana"/>
                <a:cs typeface="Verdana"/>
              </a:rPr>
              <a:t>аудиторій, кабінетів </a:t>
            </a:r>
            <a:r>
              <a:rPr sz="2450" spc="-430" dirty="0">
                <a:solidFill>
                  <a:srgbClr val="1D1D1B"/>
                </a:solidFill>
                <a:latin typeface="Verdana"/>
                <a:cs typeface="Verdana"/>
              </a:rPr>
              <a:t>/</a:t>
            </a:r>
            <a:r>
              <a:rPr sz="2450" spc="-425" dirty="0">
                <a:solidFill>
                  <a:srgbClr val="1D1D1B"/>
                </a:solidFill>
                <a:latin typeface="Verdana"/>
                <a:cs typeface="Verdana"/>
              </a:rPr>
              <a:t> </a:t>
            </a:r>
            <a:r>
              <a:rPr sz="2450" b="1" i="1" spc="5" dirty="0">
                <a:solidFill>
                  <a:srgbClr val="1D1D1B"/>
                </a:solidFill>
                <a:latin typeface="Arial"/>
                <a:cs typeface="Arial"/>
              </a:rPr>
              <a:t>repair of destroyed classrooms, offices; </a:t>
            </a:r>
            <a:r>
              <a:rPr sz="2450" b="1" i="1" spc="1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2450" spc="-120" dirty="0">
                <a:solidFill>
                  <a:srgbClr val="1D1D1B"/>
                </a:solidFill>
                <a:latin typeface="Verdana"/>
                <a:cs typeface="Verdana"/>
              </a:rPr>
              <a:t>заміна</a:t>
            </a:r>
            <a:r>
              <a:rPr sz="2450" spc="-175" dirty="0">
                <a:solidFill>
                  <a:srgbClr val="1D1D1B"/>
                </a:solidFill>
                <a:latin typeface="Verdana"/>
                <a:cs typeface="Verdana"/>
              </a:rPr>
              <a:t> </a:t>
            </a:r>
            <a:r>
              <a:rPr sz="2450" spc="-165" dirty="0">
                <a:solidFill>
                  <a:srgbClr val="1D1D1B"/>
                </a:solidFill>
                <a:latin typeface="Verdana"/>
                <a:cs typeface="Verdana"/>
              </a:rPr>
              <a:t>пошкодженої</a:t>
            </a:r>
            <a:r>
              <a:rPr sz="2450" spc="-170" dirty="0">
                <a:solidFill>
                  <a:srgbClr val="1D1D1B"/>
                </a:solidFill>
                <a:latin typeface="Verdana"/>
                <a:cs typeface="Verdana"/>
              </a:rPr>
              <a:t> </a:t>
            </a:r>
            <a:r>
              <a:rPr sz="2450" spc="-130" dirty="0">
                <a:solidFill>
                  <a:srgbClr val="1D1D1B"/>
                </a:solidFill>
                <a:latin typeface="Verdana"/>
                <a:cs typeface="Verdana"/>
              </a:rPr>
              <a:t>матеріально-технічної</a:t>
            </a:r>
            <a:r>
              <a:rPr sz="2450" spc="-175" dirty="0">
                <a:solidFill>
                  <a:srgbClr val="1D1D1B"/>
                </a:solidFill>
                <a:latin typeface="Verdana"/>
                <a:cs typeface="Verdana"/>
              </a:rPr>
              <a:t> </a:t>
            </a:r>
            <a:r>
              <a:rPr sz="2450" spc="-135" dirty="0">
                <a:solidFill>
                  <a:srgbClr val="1D1D1B"/>
                </a:solidFill>
                <a:latin typeface="Verdana"/>
                <a:cs typeface="Verdana"/>
              </a:rPr>
              <a:t>бази</a:t>
            </a:r>
            <a:r>
              <a:rPr sz="2450" spc="-170" dirty="0">
                <a:solidFill>
                  <a:srgbClr val="1D1D1B"/>
                </a:solidFill>
                <a:latin typeface="Verdana"/>
                <a:cs typeface="Verdana"/>
              </a:rPr>
              <a:t> </a:t>
            </a:r>
            <a:r>
              <a:rPr sz="2450" spc="-200" dirty="0">
                <a:solidFill>
                  <a:srgbClr val="1D1D1B"/>
                </a:solidFill>
                <a:latin typeface="Verdana"/>
                <a:cs typeface="Verdana"/>
              </a:rPr>
              <a:t>(ноутбуки,</a:t>
            </a:r>
            <a:r>
              <a:rPr sz="2450" spc="-170" dirty="0">
                <a:solidFill>
                  <a:srgbClr val="1D1D1B"/>
                </a:solidFill>
                <a:latin typeface="Verdana"/>
                <a:cs typeface="Verdana"/>
              </a:rPr>
              <a:t> </a:t>
            </a:r>
            <a:r>
              <a:rPr sz="2450" spc="-180" dirty="0">
                <a:solidFill>
                  <a:srgbClr val="1D1D1B"/>
                </a:solidFill>
                <a:latin typeface="Verdana"/>
                <a:cs typeface="Verdana"/>
              </a:rPr>
              <a:t>ПК,</a:t>
            </a:r>
            <a:r>
              <a:rPr sz="2450" spc="-175" dirty="0">
                <a:solidFill>
                  <a:srgbClr val="1D1D1B"/>
                </a:solidFill>
                <a:latin typeface="Verdana"/>
                <a:cs typeface="Verdana"/>
              </a:rPr>
              <a:t> </a:t>
            </a:r>
            <a:r>
              <a:rPr sz="2450" spc="-170" dirty="0">
                <a:solidFill>
                  <a:srgbClr val="1D1D1B"/>
                </a:solidFill>
                <a:latin typeface="Verdana"/>
                <a:cs typeface="Verdana"/>
              </a:rPr>
              <a:t>проєктори, </a:t>
            </a:r>
            <a:r>
              <a:rPr sz="2450" spc="-120" dirty="0">
                <a:solidFill>
                  <a:srgbClr val="1D1D1B"/>
                </a:solidFill>
                <a:latin typeface="Verdana"/>
                <a:cs typeface="Verdana"/>
              </a:rPr>
              <a:t>лабораторне</a:t>
            </a:r>
            <a:endParaRPr sz="2450" dirty="0">
              <a:latin typeface="Verdana"/>
              <a:cs typeface="Verdana"/>
            </a:endParaRPr>
          </a:p>
          <a:p>
            <a:pPr marL="12700" marR="4745990" algn="just">
              <a:lnSpc>
                <a:spcPct val="126200"/>
              </a:lnSpc>
            </a:pPr>
            <a:r>
              <a:rPr sz="2450" spc="-150" dirty="0">
                <a:solidFill>
                  <a:srgbClr val="1D1D1B"/>
                </a:solidFill>
                <a:latin typeface="Verdana"/>
                <a:cs typeface="Verdana"/>
              </a:rPr>
              <a:t>обладнання) </a:t>
            </a:r>
            <a:r>
              <a:rPr sz="2450" spc="-430" dirty="0">
                <a:solidFill>
                  <a:srgbClr val="1D1D1B"/>
                </a:solidFill>
                <a:latin typeface="Verdana"/>
                <a:cs typeface="Verdana"/>
              </a:rPr>
              <a:t>/ </a:t>
            </a:r>
            <a:r>
              <a:rPr sz="2450" b="1" i="1" spc="5" dirty="0">
                <a:solidFill>
                  <a:srgbClr val="1D1D1B"/>
                </a:solidFill>
                <a:latin typeface="Arial"/>
                <a:cs typeface="Arial"/>
              </a:rPr>
              <a:t>replacement of </a:t>
            </a:r>
            <a:r>
              <a:rPr sz="2450" b="1" i="1" spc="10" dirty="0">
                <a:solidFill>
                  <a:srgbClr val="1D1D1B"/>
                </a:solidFill>
                <a:latin typeface="Arial"/>
                <a:cs typeface="Arial"/>
              </a:rPr>
              <a:t>damaged </a:t>
            </a:r>
            <a:r>
              <a:rPr sz="2450" b="1" i="1" spc="5" dirty="0">
                <a:solidFill>
                  <a:srgbClr val="1D1D1B"/>
                </a:solidFill>
                <a:latin typeface="Arial"/>
                <a:cs typeface="Arial"/>
              </a:rPr>
              <a:t>material </a:t>
            </a:r>
            <a:r>
              <a:rPr sz="2450" b="1" i="1" spc="10" dirty="0">
                <a:solidFill>
                  <a:srgbClr val="1D1D1B"/>
                </a:solidFill>
                <a:latin typeface="Arial"/>
                <a:cs typeface="Arial"/>
              </a:rPr>
              <a:t>and </a:t>
            </a:r>
            <a:r>
              <a:rPr sz="2450" b="1" i="1" spc="5" dirty="0">
                <a:solidFill>
                  <a:srgbClr val="1D1D1B"/>
                </a:solidFill>
                <a:latin typeface="Arial"/>
                <a:cs typeface="Arial"/>
              </a:rPr>
              <a:t>technical base (laptops, PCs, projectors, </a:t>
            </a:r>
            <a:r>
              <a:rPr sz="2450" b="1" i="1" spc="-67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2450" b="1" i="1" spc="5" dirty="0">
                <a:solidFill>
                  <a:srgbClr val="1D1D1B"/>
                </a:solidFill>
                <a:latin typeface="Arial"/>
                <a:cs typeface="Arial"/>
              </a:rPr>
              <a:t>laboratory</a:t>
            </a:r>
            <a:r>
              <a:rPr sz="2450" b="1" i="1" spc="-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2450" b="1" i="1" spc="5" dirty="0">
                <a:solidFill>
                  <a:srgbClr val="1D1D1B"/>
                </a:solidFill>
                <a:latin typeface="Arial"/>
                <a:cs typeface="Arial"/>
              </a:rPr>
              <a:t>equipment).</a:t>
            </a:r>
            <a:endParaRPr sz="24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200" dirty="0">
              <a:latin typeface="Arial"/>
              <a:cs typeface="Arial"/>
            </a:endParaRPr>
          </a:p>
          <a:p>
            <a:pPr marL="12700" marR="4631055">
              <a:lnSpc>
                <a:spcPct val="126200"/>
              </a:lnSpc>
            </a:pPr>
            <a:r>
              <a:rPr sz="2450" spc="-135" dirty="0">
                <a:solidFill>
                  <a:srgbClr val="1D1D1B"/>
                </a:solidFill>
                <a:latin typeface="Verdana"/>
                <a:cs typeface="Verdana"/>
              </a:rPr>
              <a:t>Удосконалення </a:t>
            </a:r>
            <a:r>
              <a:rPr sz="2450" spc="-140" dirty="0">
                <a:solidFill>
                  <a:srgbClr val="1D1D1B"/>
                </a:solidFill>
                <a:latin typeface="Verdana"/>
                <a:cs typeface="Verdana"/>
              </a:rPr>
              <a:t>освітнього </a:t>
            </a:r>
            <a:r>
              <a:rPr sz="2450" spc="-150" dirty="0">
                <a:solidFill>
                  <a:srgbClr val="1D1D1B"/>
                </a:solidFill>
                <a:latin typeface="Verdana"/>
                <a:cs typeface="Verdana"/>
              </a:rPr>
              <a:t>процесу </a:t>
            </a:r>
            <a:r>
              <a:rPr sz="2450" spc="-170" dirty="0">
                <a:solidFill>
                  <a:srgbClr val="1D1D1B"/>
                </a:solidFill>
                <a:latin typeface="Verdana"/>
                <a:cs typeface="Verdana"/>
              </a:rPr>
              <a:t>(впровадження </a:t>
            </a:r>
            <a:r>
              <a:rPr sz="2450" spc="-160" dirty="0">
                <a:solidFill>
                  <a:srgbClr val="1D1D1B"/>
                </a:solidFill>
                <a:latin typeface="Verdana"/>
                <a:cs typeface="Verdana"/>
              </a:rPr>
              <a:t>європейського </a:t>
            </a:r>
            <a:r>
              <a:rPr sz="2450" spc="-125" dirty="0">
                <a:solidFill>
                  <a:srgbClr val="1D1D1B"/>
                </a:solidFill>
                <a:latin typeface="Verdana"/>
                <a:cs typeface="Verdana"/>
              </a:rPr>
              <a:t>досвіду </a:t>
            </a:r>
            <a:r>
              <a:rPr sz="2450" spc="-175" dirty="0">
                <a:solidFill>
                  <a:srgbClr val="1D1D1B"/>
                </a:solidFill>
                <a:latin typeface="Verdana"/>
                <a:cs typeface="Verdana"/>
              </a:rPr>
              <a:t>підготовки </a:t>
            </a:r>
            <a:r>
              <a:rPr sz="2450" spc="-155" dirty="0">
                <a:solidFill>
                  <a:srgbClr val="1D1D1B"/>
                </a:solidFill>
                <a:latin typeface="Verdana"/>
                <a:cs typeface="Verdana"/>
              </a:rPr>
              <a:t>фахівців) </a:t>
            </a:r>
            <a:r>
              <a:rPr sz="2450" spc="-430" dirty="0">
                <a:solidFill>
                  <a:srgbClr val="1D1D1B"/>
                </a:solidFill>
                <a:latin typeface="Verdana"/>
                <a:cs typeface="Verdana"/>
              </a:rPr>
              <a:t>/ </a:t>
            </a:r>
            <a:r>
              <a:rPr sz="2450" spc="-850" dirty="0">
                <a:solidFill>
                  <a:srgbClr val="1D1D1B"/>
                </a:solidFill>
                <a:latin typeface="Verdana"/>
                <a:cs typeface="Verdana"/>
              </a:rPr>
              <a:t> </a:t>
            </a:r>
            <a:r>
              <a:rPr sz="2450" b="1" i="1" spc="5" dirty="0">
                <a:solidFill>
                  <a:srgbClr val="1D1D1B"/>
                </a:solidFill>
                <a:latin typeface="Arial"/>
                <a:cs typeface="Arial"/>
              </a:rPr>
              <a:t>improvement of</a:t>
            </a:r>
            <a:r>
              <a:rPr sz="2450" b="1" i="1" spc="10" dirty="0">
                <a:solidFill>
                  <a:srgbClr val="1D1D1B"/>
                </a:solidFill>
                <a:latin typeface="Arial"/>
                <a:cs typeface="Arial"/>
              </a:rPr>
              <a:t> the </a:t>
            </a:r>
            <a:r>
              <a:rPr sz="2450" b="1" i="1" spc="5" dirty="0">
                <a:solidFill>
                  <a:srgbClr val="1D1D1B"/>
                </a:solidFill>
                <a:latin typeface="Arial"/>
                <a:cs typeface="Arial"/>
              </a:rPr>
              <a:t>educational</a:t>
            </a:r>
            <a:r>
              <a:rPr sz="2450" b="1" i="1" spc="1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2450" b="1" i="1" spc="5" dirty="0">
                <a:solidFill>
                  <a:srgbClr val="1D1D1B"/>
                </a:solidFill>
                <a:latin typeface="Arial"/>
                <a:cs typeface="Arial"/>
              </a:rPr>
              <a:t>process (introduction</a:t>
            </a:r>
            <a:r>
              <a:rPr sz="2450" b="1" i="1" spc="1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2450" b="1" i="1" spc="5" dirty="0">
                <a:solidFill>
                  <a:srgbClr val="1D1D1B"/>
                </a:solidFill>
                <a:latin typeface="Arial"/>
                <a:cs typeface="Arial"/>
              </a:rPr>
              <a:t>of</a:t>
            </a:r>
            <a:r>
              <a:rPr sz="2450" b="1" i="1" spc="1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2450" b="1" i="1" spc="5" dirty="0">
                <a:solidFill>
                  <a:srgbClr val="1D1D1B"/>
                </a:solidFill>
                <a:latin typeface="Arial"/>
                <a:cs typeface="Arial"/>
              </a:rPr>
              <a:t>European</a:t>
            </a:r>
            <a:r>
              <a:rPr sz="2450" b="1" i="1" spc="1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2450" b="1" i="1" spc="5" dirty="0">
                <a:solidFill>
                  <a:srgbClr val="1D1D1B"/>
                </a:solidFill>
                <a:latin typeface="Arial"/>
                <a:cs typeface="Arial"/>
              </a:rPr>
              <a:t>experience in</a:t>
            </a:r>
            <a:r>
              <a:rPr sz="2450" b="1" i="1" spc="1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2450" b="1" i="1" spc="5" dirty="0">
                <a:solidFill>
                  <a:srgbClr val="1D1D1B"/>
                </a:solidFill>
                <a:latin typeface="Arial"/>
                <a:cs typeface="Arial"/>
              </a:rPr>
              <a:t>specialists </a:t>
            </a:r>
            <a:r>
              <a:rPr sz="2450" b="1" i="1" spc="1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2450" b="1" i="1" spc="5" dirty="0">
                <a:solidFill>
                  <a:srgbClr val="1D1D1B"/>
                </a:solidFill>
                <a:latin typeface="Arial"/>
                <a:cs typeface="Arial"/>
              </a:rPr>
              <a:t>training).</a:t>
            </a:r>
            <a:endParaRPr sz="2450" dirty="0">
              <a:latin typeface="Arial"/>
              <a:cs typeface="Arial"/>
            </a:endParaRPr>
          </a:p>
          <a:p>
            <a:pPr marL="3865879" marR="5080">
              <a:lnSpc>
                <a:spcPct val="126200"/>
              </a:lnSpc>
              <a:spcBef>
                <a:spcPts val="1880"/>
              </a:spcBef>
              <a:tabLst>
                <a:tab pos="14464030" algn="l"/>
                <a:tab pos="14900275" algn="l"/>
                <a:tab pos="16400144" algn="l"/>
                <a:tab pos="17098010" algn="l"/>
              </a:tabLst>
            </a:pPr>
            <a:r>
              <a:rPr sz="2450" spc="165" dirty="0">
                <a:solidFill>
                  <a:srgbClr val="090203"/>
                </a:solidFill>
                <a:latin typeface="Verdana"/>
                <a:cs typeface="Verdana"/>
              </a:rPr>
              <a:t>Р</a:t>
            </a:r>
            <a:r>
              <a:rPr sz="2450" spc="-155" dirty="0">
                <a:solidFill>
                  <a:srgbClr val="090203"/>
                </a:solidFill>
                <a:latin typeface="Verdana"/>
                <a:cs typeface="Verdana"/>
              </a:rPr>
              <a:t>озви</a:t>
            </a:r>
            <a:r>
              <a:rPr sz="2450" spc="-190" dirty="0">
                <a:solidFill>
                  <a:srgbClr val="090203"/>
                </a:solidFill>
                <a:latin typeface="Verdana"/>
                <a:cs typeface="Verdana"/>
              </a:rPr>
              <a:t>ток</a:t>
            </a:r>
            <a:r>
              <a:rPr sz="2450" spc="235" dirty="0">
                <a:solidFill>
                  <a:srgbClr val="090203"/>
                </a:solidFill>
                <a:latin typeface="Verdana"/>
                <a:cs typeface="Verdana"/>
              </a:rPr>
              <a:t> </a:t>
            </a:r>
            <a:r>
              <a:rPr sz="2450" spc="-225" dirty="0">
                <a:solidFill>
                  <a:srgbClr val="090203"/>
                </a:solidFill>
                <a:latin typeface="Verdana"/>
                <a:cs typeface="Verdana"/>
              </a:rPr>
              <a:t>наук</a:t>
            </a:r>
            <a:r>
              <a:rPr sz="2450" spc="-160" dirty="0">
                <a:solidFill>
                  <a:srgbClr val="090203"/>
                </a:solidFill>
                <a:latin typeface="Verdana"/>
                <a:cs typeface="Verdana"/>
              </a:rPr>
              <a:t>ово-інновацій</a:t>
            </a:r>
            <a:r>
              <a:rPr sz="2450" spc="-125" dirty="0">
                <a:solidFill>
                  <a:srgbClr val="090203"/>
                </a:solidFill>
                <a:latin typeface="Verdana"/>
                <a:cs typeface="Verdana"/>
              </a:rPr>
              <a:t>но</a:t>
            </a:r>
            <a:r>
              <a:rPr sz="2450" spc="-55" dirty="0">
                <a:solidFill>
                  <a:srgbClr val="090203"/>
                </a:solidFill>
                <a:latin typeface="Verdana"/>
                <a:cs typeface="Verdana"/>
              </a:rPr>
              <a:t>ї</a:t>
            </a:r>
            <a:r>
              <a:rPr sz="2450" spc="235" dirty="0">
                <a:solidFill>
                  <a:srgbClr val="090203"/>
                </a:solidFill>
                <a:latin typeface="Verdana"/>
                <a:cs typeface="Verdana"/>
              </a:rPr>
              <a:t> </a:t>
            </a:r>
            <a:r>
              <a:rPr sz="2450" spc="-120" dirty="0">
                <a:solidFill>
                  <a:srgbClr val="090203"/>
                </a:solidFill>
                <a:latin typeface="Verdana"/>
                <a:cs typeface="Verdana"/>
              </a:rPr>
              <a:t>дія</a:t>
            </a:r>
            <a:r>
              <a:rPr sz="2450" spc="-100" dirty="0">
                <a:solidFill>
                  <a:srgbClr val="090203"/>
                </a:solidFill>
                <a:latin typeface="Verdana"/>
                <a:cs typeface="Verdana"/>
              </a:rPr>
              <a:t>ль</a:t>
            </a:r>
            <a:r>
              <a:rPr sz="2450" spc="-140" dirty="0">
                <a:solidFill>
                  <a:srgbClr val="090203"/>
                </a:solidFill>
                <a:latin typeface="Verdana"/>
                <a:cs typeface="Verdana"/>
              </a:rPr>
              <a:t>ност</a:t>
            </a:r>
            <a:r>
              <a:rPr sz="2450" spc="-65" dirty="0">
                <a:solidFill>
                  <a:srgbClr val="090203"/>
                </a:solidFill>
                <a:latin typeface="Verdana"/>
                <a:cs typeface="Verdana"/>
              </a:rPr>
              <a:t>і</a:t>
            </a:r>
            <a:r>
              <a:rPr sz="2450" spc="235" dirty="0">
                <a:solidFill>
                  <a:srgbClr val="090203"/>
                </a:solidFill>
                <a:latin typeface="Verdana"/>
                <a:cs typeface="Verdana"/>
              </a:rPr>
              <a:t> </a:t>
            </a:r>
            <a:r>
              <a:rPr sz="2450" spc="-145" dirty="0">
                <a:solidFill>
                  <a:srgbClr val="090203"/>
                </a:solidFill>
                <a:latin typeface="Verdana"/>
                <a:cs typeface="Verdana"/>
              </a:rPr>
              <a:t>універс</a:t>
            </a:r>
            <a:r>
              <a:rPr sz="2450" spc="-175" dirty="0">
                <a:solidFill>
                  <a:srgbClr val="090203"/>
                </a:solidFill>
                <a:latin typeface="Verdana"/>
                <a:cs typeface="Verdana"/>
              </a:rPr>
              <a:t>и</a:t>
            </a:r>
            <a:r>
              <a:rPr sz="2450" spc="-120" dirty="0">
                <a:solidFill>
                  <a:srgbClr val="090203"/>
                </a:solidFill>
                <a:latin typeface="Verdana"/>
                <a:cs typeface="Verdana"/>
              </a:rPr>
              <a:t>тету</a:t>
            </a:r>
            <a:r>
              <a:rPr sz="2450" spc="235" dirty="0">
                <a:solidFill>
                  <a:srgbClr val="090203"/>
                </a:solidFill>
                <a:latin typeface="Verdana"/>
                <a:cs typeface="Verdana"/>
              </a:rPr>
              <a:t> </a:t>
            </a:r>
            <a:r>
              <a:rPr sz="2450" spc="-430" dirty="0">
                <a:solidFill>
                  <a:srgbClr val="090203"/>
                </a:solidFill>
                <a:latin typeface="Verdana"/>
                <a:cs typeface="Verdana"/>
              </a:rPr>
              <a:t>/</a:t>
            </a:r>
            <a:r>
              <a:rPr sz="2450" spc="245" dirty="0">
                <a:solidFill>
                  <a:srgbClr val="090203"/>
                </a:solidFill>
                <a:latin typeface="Verdana"/>
                <a:cs typeface="Verdana"/>
              </a:rPr>
              <a:t> </a:t>
            </a:r>
            <a:r>
              <a:rPr sz="2450" b="1" i="1" spc="5" dirty="0">
                <a:solidFill>
                  <a:srgbClr val="090203"/>
                </a:solidFill>
                <a:latin typeface="Arial"/>
                <a:cs typeface="Arial"/>
              </a:rPr>
              <a:t>development</a:t>
            </a:r>
            <a:r>
              <a:rPr sz="2450" b="1" i="1" dirty="0">
                <a:solidFill>
                  <a:srgbClr val="090203"/>
                </a:solidFill>
                <a:latin typeface="Arial"/>
                <a:cs typeface="Arial"/>
              </a:rPr>
              <a:t>	</a:t>
            </a:r>
            <a:r>
              <a:rPr sz="2450" b="1" i="1" spc="5" dirty="0">
                <a:solidFill>
                  <a:srgbClr val="090203"/>
                </a:solidFill>
                <a:latin typeface="Arial"/>
                <a:cs typeface="Arial"/>
              </a:rPr>
              <a:t>of</a:t>
            </a:r>
            <a:r>
              <a:rPr sz="2450" b="1" i="1" dirty="0">
                <a:solidFill>
                  <a:srgbClr val="090203"/>
                </a:solidFill>
                <a:latin typeface="Arial"/>
                <a:cs typeface="Arial"/>
              </a:rPr>
              <a:t>	</a:t>
            </a:r>
            <a:r>
              <a:rPr sz="2450" b="1" i="1" spc="5" dirty="0">
                <a:solidFill>
                  <a:srgbClr val="090203"/>
                </a:solidFill>
                <a:latin typeface="Arial"/>
                <a:cs typeface="Arial"/>
              </a:rPr>
              <a:t>scient</a:t>
            </a:r>
            <a:r>
              <a:rPr sz="2450" b="1" i="1" dirty="0">
                <a:solidFill>
                  <a:srgbClr val="090203"/>
                </a:solidFill>
                <a:latin typeface="Arial"/>
                <a:cs typeface="Arial"/>
              </a:rPr>
              <a:t>i</a:t>
            </a:r>
            <a:r>
              <a:rPr sz="2450" b="1" i="1" spc="5" dirty="0">
                <a:solidFill>
                  <a:srgbClr val="090203"/>
                </a:solidFill>
                <a:latin typeface="Arial"/>
                <a:cs typeface="Arial"/>
              </a:rPr>
              <a:t>f</a:t>
            </a:r>
            <a:r>
              <a:rPr sz="2450" b="1" i="1" dirty="0">
                <a:solidFill>
                  <a:srgbClr val="090203"/>
                </a:solidFill>
                <a:latin typeface="Arial"/>
                <a:cs typeface="Arial"/>
              </a:rPr>
              <a:t>i</a:t>
            </a:r>
            <a:r>
              <a:rPr sz="2450" b="1" i="1" spc="10" dirty="0">
                <a:solidFill>
                  <a:srgbClr val="090203"/>
                </a:solidFill>
                <a:latin typeface="Arial"/>
                <a:cs typeface="Arial"/>
              </a:rPr>
              <a:t>c</a:t>
            </a:r>
            <a:r>
              <a:rPr sz="2450" b="1" i="1" dirty="0">
                <a:solidFill>
                  <a:srgbClr val="090203"/>
                </a:solidFill>
                <a:latin typeface="Arial"/>
                <a:cs typeface="Arial"/>
              </a:rPr>
              <a:t>	</a:t>
            </a:r>
            <a:r>
              <a:rPr sz="2450" b="1" i="1" spc="5" dirty="0">
                <a:solidFill>
                  <a:srgbClr val="090203"/>
                </a:solidFill>
                <a:latin typeface="Arial"/>
                <a:cs typeface="Arial"/>
              </a:rPr>
              <a:t>an</a:t>
            </a:r>
            <a:r>
              <a:rPr sz="2450" b="1" i="1" spc="10" dirty="0">
                <a:solidFill>
                  <a:srgbClr val="090203"/>
                </a:solidFill>
                <a:latin typeface="Arial"/>
                <a:cs typeface="Arial"/>
              </a:rPr>
              <a:t>d</a:t>
            </a:r>
            <a:r>
              <a:rPr sz="2450" b="1" i="1" dirty="0">
                <a:solidFill>
                  <a:srgbClr val="090203"/>
                </a:solidFill>
                <a:latin typeface="Arial"/>
                <a:cs typeface="Arial"/>
              </a:rPr>
              <a:t>	</a:t>
            </a:r>
            <a:r>
              <a:rPr sz="2450" b="1" i="1" spc="5" dirty="0">
                <a:solidFill>
                  <a:srgbClr val="090203"/>
                </a:solidFill>
                <a:latin typeface="Arial"/>
                <a:cs typeface="Arial"/>
              </a:rPr>
              <a:t>innovative  activities</a:t>
            </a:r>
            <a:r>
              <a:rPr sz="2450" b="1" i="1" spc="-5" dirty="0">
                <a:solidFill>
                  <a:srgbClr val="090203"/>
                </a:solidFill>
                <a:latin typeface="Arial"/>
                <a:cs typeface="Arial"/>
              </a:rPr>
              <a:t> </a:t>
            </a:r>
            <a:r>
              <a:rPr sz="2450" b="1" i="1" spc="5" dirty="0">
                <a:solidFill>
                  <a:srgbClr val="090203"/>
                </a:solidFill>
                <a:latin typeface="Arial"/>
                <a:cs typeface="Arial"/>
              </a:rPr>
              <a:t>of</a:t>
            </a:r>
            <a:r>
              <a:rPr sz="2450" b="1" i="1" dirty="0">
                <a:solidFill>
                  <a:srgbClr val="090203"/>
                </a:solidFill>
                <a:latin typeface="Arial"/>
                <a:cs typeface="Arial"/>
              </a:rPr>
              <a:t> </a:t>
            </a:r>
            <a:r>
              <a:rPr sz="2450" b="1" i="1" spc="10" dirty="0">
                <a:solidFill>
                  <a:srgbClr val="090203"/>
                </a:solidFill>
                <a:latin typeface="Arial"/>
                <a:cs typeface="Arial"/>
              </a:rPr>
              <a:t>the</a:t>
            </a:r>
            <a:r>
              <a:rPr sz="2450" b="1" i="1" dirty="0">
                <a:solidFill>
                  <a:srgbClr val="090203"/>
                </a:solidFill>
                <a:latin typeface="Arial"/>
                <a:cs typeface="Arial"/>
              </a:rPr>
              <a:t> </a:t>
            </a:r>
            <a:r>
              <a:rPr sz="2450" b="1" i="1" spc="5" dirty="0">
                <a:solidFill>
                  <a:srgbClr val="090203"/>
                </a:solidFill>
                <a:latin typeface="Arial"/>
                <a:cs typeface="Arial"/>
              </a:rPr>
              <a:t>university.</a:t>
            </a:r>
            <a:endParaRPr sz="24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850" dirty="0">
              <a:latin typeface="Arial"/>
              <a:cs typeface="Arial"/>
            </a:endParaRPr>
          </a:p>
          <a:p>
            <a:pPr marL="3865879">
              <a:lnSpc>
                <a:spcPct val="100000"/>
              </a:lnSpc>
            </a:pPr>
            <a:r>
              <a:rPr sz="2450" spc="-130" dirty="0">
                <a:solidFill>
                  <a:srgbClr val="090203"/>
                </a:solidFill>
                <a:latin typeface="Verdana"/>
                <a:cs typeface="Verdana"/>
              </a:rPr>
              <a:t>Розвиток</a:t>
            </a:r>
            <a:r>
              <a:rPr sz="2450" spc="-170" dirty="0">
                <a:solidFill>
                  <a:srgbClr val="090203"/>
                </a:solidFill>
                <a:latin typeface="Verdana"/>
                <a:cs typeface="Verdana"/>
              </a:rPr>
              <a:t> </a:t>
            </a:r>
            <a:r>
              <a:rPr sz="2450" spc="-165" dirty="0">
                <a:solidFill>
                  <a:srgbClr val="090203"/>
                </a:solidFill>
                <a:latin typeface="Verdana"/>
                <a:cs typeface="Verdana"/>
              </a:rPr>
              <a:t>кадрового </a:t>
            </a:r>
            <a:r>
              <a:rPr sz="2450" spc="-145" dirty="0">
                <a:solidFill>
                  <a:srgbClr val="090203"/>
                </a:solidFill>
                <a:latin typeface="Verdana"/>
                <a:cs typeface="Verdana"/>
              </a:rPr>
              <a:t>потенціалу</a:t>
            </a:r>
            <a:r>
              <a:rPr sz="2450" spc="-170" dirty="0">
                <a:solidFill>
                  <a:srgbClr val="090203"/>
                </a:solidFill>
                <a:latin typeface="Verdana"/>
                <a:cs typeface="Verdana"/>
              </a:rPr>
              <a:t> </a:t>
            </a:r>
            <a:r>
              <a:rPr sz="2450" spc="-140" dirty="0">
                <a:solidFill>
                  <a:srgbClr val="090203"/>
                </a:solidFill>
                <a:latin typeface="Verdana"/>
                <a:cs typeface="Verdana"/>
              </a:rPr>
              <a:t>університету</a:t>
            </a:r>
            <a:r>
              <a:rPr sz="2450" spc="-165" dirty="0">
                <a:solidFill>
                  <a:srgbClr val="090203"/>
                </a:solidFill>
                <a:latin typeface="Verdana"/>
                <a:cs typeface="Verdana"/>
              </a:rPr>
              <a:t> </a:t>
            </a:r>
            <a:r>
              <a:rPr sz="2450" spc="-430" dirty="0">
                <a:solidFill>
                  <a:srgbClr val="090203"/>
                </a:solidFill>
                <a:latin typeface="Verdana"/>
                <a:cs typeface="Verdana"/>
              </a:rPr>
              <a:t>/</a:t>
            </a:r>
            <a:r>
              <a:rPr sz="2450" spc="-170" dirty="0">
                <a:solidFill>
                  <a:srgbClr val="090203"/>
                </a:solidFill>
                <a:latin typeface="Verdana"/>
                <a:cs typeface="Verdana"/>
              </a:rPr>
              <a:t> </a:t>
            </a:r>
            <a:r>
              <a:rPr sz="2450" b="1" i="1" spc="5" dirty="0">
                <a:solidFill>
                  <a:srgbClr val="090203"/>
                </a:solidFill>
                <a:latin typeface="Arial"/>
                <a:cs typeface="Arial"/>
              </a:rPr>
              <a:t>development</a:t>
            </a:r>
            <a:r>
              <a:rPr sz="2450" b="1" i="1" spc="15" dirty="0">
                <a:solidFill>
                  <a:srgbClr val="090203"/>
                </a:solidFill>
                <a:latin typeface="Arial"/>
                <a:cs typeface="Arial"/>
              </a:rPr>
              <a:t> </a:t>
            </a:r>
            <a:r>
              <a:rPr sz="2450" b="1" i="1" spc="5" dirty="0">
                <a:solidFill>
                  <a:srgbClr val="090203"/>
                </a:solidFill>
                <a:latin typeface="Arial"/>
                <a:cs typeface="Arial"/>
              </a:rPr>
              <a:t>of</a:t>
            </a:r>
            <a:r>
              <a:rPr sz="2450" b="1" i="1" spc="10" dirty="0">
                <a:solidFill>
                  <a:srgbClr val="090203"/>
                </a:solidFill>
                <a:latin typeface="Arial"/>
                <a:cs typeface="Arial"/>
              </a:rPr>
              <a:t> human</a:t>
            </a:r>
            <a:r>
              <a:rPr sz="2450" b="1" i="1" spc="15" dirty="0">
                <a:solidFill>
                  <a:srgbClr val="090203"/>
                </a:solidFill>
                <a:latin typeface="Arial"/>
                <a:cs typeface="Arial"/>
              </a:rPr>
              <a:t> </a:t>
            </a:r>
            <a:r>
              <a:rPr sz="2450" b="1" i="1" spc="5" dirty="0">
                <a:solidFill>
                  <a:srgbClr val="090203"/>
                </a:solidFill>
                <a:latin typeface="Arial"/>
                <a:cs typeface="Arial"/>
              </a:rPr>
              <a:t>resources</a:t>
            </a:r>
            <a:r>
              <a:rPr sz="2450" b="1" i="1" spc="10" dirty="0">
                <a:solidFill>
                  <a:srgbClr val="090203"/>
                </a:solidFill>
                <a:latin typeface="Arial"/>
                <a:cs typeface="Arial"/>
              </a:rPr>
              <a:t> </a:t>
            </a:r>
            <a:r>
              <a:rPr sz="2450" b="1" i="1" spc="5" dirty="0">
                <a:solidFill>
                  <a:srgbClr val="090203"/>
                </a:solidFill>
                <a:latin typeface="Arial"/>
                <a:cs typeface="Arial"/>
              </a:rPr>
              <a:t>of</a:t>
            </a:r>
            <a:r>
              <a:rPr sz="2450" b="1" i="1" spc="15" dirty="0">
                <a:solidFill>
                  <a:srgbClr val="090203"/>
                </a:solidFill>
                <a:latin typeface="Arial"/>
                <a:cs typeface="Arial"/>
              </a:rPr>
              <a:t> </a:t>
            </a:r>
            <a:r>
              <a:rPr sz="2450" b="1" i="1" spc="10" dirty="0">
                <a:solidFill>
                  <a:srgbClr val="090203"/>
                </a:solidFill>
                <a:latin typeface="Arial"/>
                <a:cs typeface="Arial"/>
              </a:rPr>
              <a:t>the </a:t>
            </a:r>
            <a:r>
              <a:rPr sz="2450" b="1" i="1" spc="5" dirty="0">
                <a:solidFill>
                  <a:srgbClr val="090203"/>
                </a:solidFill>
                <a:latin typeface="Arial"/>
                <a:cs typeface="Arial"/>
              </a:rPr>
              <a:t>university.</a:t>
            </a:r>
            <a:endParaRPr sz="24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550" dirty="0">
              <a:latin typeface="Arial"/>
              <a:cs typeface="Arial"/>
            </a:endParaRPr>
          </a:p>
          <a:p>
            <a:pPr marL="3884295" marR="3839210" algn="just">
              <a:lnSpc>
                <a:spcPct val="126200"/>
              </a:lnSpc>
            </a:pPr>
            <a:r>
              <a:rPr sz="2450" spc="-130" dirty="0">
                <a:solidFill>
                  <a:srgbClr val="090203"/>
                </a:solidFill>
                <a:latin typeface="Verdana"/>
                <a:cs typeface="Verdana"/>
              </a:rPr>
              <a:t>Відновлення </a:t>
            </a:r>
            <a:r>
              <a:rPr sz="2450" spc="-125" dirty="0">
                <a:solidFill>
                  <a:srgbClr val="090203"/>
                </a:solidFill>
                <a:latin typeface="Verdana"/>
                <a:cs typeface="Verdana"/>
              </a:rPr>
              <a:t>і </a:t>
            </a:r>
            <a:r>
              <a:rPr sz="2450" spc="-130" dirty="0">
                <a:solidFill>
                  <a:srgbClr val="090203"/>
                </a:solidFill>
                <a:latin typeface="Verdana"/>
                <a:cs typeface="Verdana"/>
              </a:rPr>
              <a:t>розбудова </a:t>
            </a:r>
            <a:r>
              <a:rPr sz="2450" spc="-140" dirty="0">
                <a:solidFill>
                  <a:srgbClr val="090203"/>
                </a:solidFill>
                <a:latin typeface="Verdana"/>
                <a:cs typeface="Verdana"/>
              </a:rPr>
              <a:t>університету </a:t>
            </a:r>
            <a:r>
              <a:rPr sz="2450" spc="-254" dirty="0">
                <a:solidFill>
                  <a:srgbClr val="090203"/>
                </a:solidFill>
                <a:latin typeface="Verdana"/>
                <a:cs typeface="Verdana"/>
              </a:rPr>
              <a:t>як </a:t>
            </a:r>
            <a:r>
              <a:rPr sz="2450" spc="-145" dirty="0">
                <a:solidFill>
                  <a:srgbClr val="090203"/>
                </a:solidFill>
                <a:latin typeface="Verdana"/>
                <a:cs typeface="Verdana"/>
              </a:rPr>
              <a:t>драйверу </a:t>
            </a:r>
            <a:r>
              <a:rPr sz="2450" spc="-160" dirty="0">
                <a:solidFill>
                  <a:srgbClr val="090203"/>
                </a:solidFill>
                <a:latin typeface="Verdana"/>
                <a:cs typeface="Verdana"/>
              </a:rPr>
              <a:t>інноваційного </a:t>
            </a:r>
            <a:r>
              <a:rPr sz="2450" spc="-180" dirty="0">
                <a:solidFill>
                  <a:srgbClr val="090203"/>
                </a:solidFill>
                <a:latin typeface="Verdana"/>
                <a:cs typeface="Verdana"/>
              </a:rPr>
              <a:t>розвитку </a:t>
            </a:r>
            <a:r>
              <a:rPr sz="2450" spc="-850" dirty="0">
                <a:solidFill>
                  <a:srgbClr val="090203"/>
                </a:solidFill>
                <a:latin typeface="Verdana"/>
                <a:cs typeface="Verdana"/>
              </a:rPr>
              <a:t> </a:t>
            </a:r>
            <a:r>
              <a:rPr sz="2450" spc="-170" dirty="0">
                <a:solidFill>
                  <a:srgbClr val="090203"/>
                </a:solidFill>
                <a:latin typeface="Verdana"/>
                <a:cs typeface="Verdana"/>
              </a:rPr>
              <a:t>регіону </a:t>
            </a:r>
            <a:r>
              <a:rPr sz="2450" spc="-90" dirty="0">
                <a:solidFill>
                  <a:srgbClr val="090203"/>
                </a:solidFill>
                <a:latin typeface="Verdana"/>
                <a:cs typeface="Verdana"/>
              </a:rPr>
              <a:t>та </a:t>
            </a:r>
            <a:r>
              <a:rPr sz="2450" spc="-170" dirty="0">
                <a:solidFill>
                  <a:srgbClr val="090203"/>
                </a:solidFill>
                <a:latin typeface="Verdana"/>
                <a:cs typeface="Verdana"/>
              </a:rPr>
              <a:t>країни </a:t>
            </a:r>
            <a:r>
              <a:rPr sz="2450" spc="-430" dirty="0">
                <a:solidFill>
                  <a:srgbClr val="090203"/>
                </a:solidFill>
                <a:latin typeface="Verdana"/>
                <a:cs typeface="Verdana"/>
              </a:rPr>
              <a:t>/</a:t>
            </a:r>
            <a:r>
              <a:rPr sz="2450" spc="-425" dirty="0">
                <a:solidFill>
                  <a:srgbClr val="090203"/>
                </a:solidFill>
                <a:latin typeface="Verdana"/>
                <a:cs typeface="Verdana"/>
              </a:rPr>
              <a:t> </a:t>
            </a:r>
            <a:r>
              <a:rPr sz="2450" b="1" i="1" spc="5" dirty="0">
                <a:solidFill>
                  <a:srgbClr val="090203"/>
                </a:solidFill>
                <a:latin typeface="Arial"/>
                <a:cs typeface="Arial"/>
              </a:rPr>
              <a:t>restoration </a:t>
            </a:r>
            <a:r>
              <a:rPr sz="2450" b="1" i="1" spc="10" dirty="0">
                <a:solidFill>
                  <a:srgbClr val="090203"/>
                </a:solidFill>
                <a:latin typeface="Arial"/>
                <a:cs typeface="Arial"/>
              </a:rPr>
              <a:t>and </a:t>
            </a:r>
            <a:r>
              <a:rPr sz="2450" b="1" i="1" spc="5" dirty="0">
                <a:solidFill>
                  <a:srgbClr val="090203"/>
                </a:solidFill>
                <a:latin typeface="Arial"/>
                <a:cs typeface="Arial"/>
              </a:rPr>
              <a:t>development of </a:t>
            </a:r>
            <a:r>
              <a:rPr sz="2450" b="1" i="1" spc="10" dirty="0">
                <a:solidFill>
                  <a:srgbClr val="090203"/>
                </a:solidFill>
                <a:latin typeface="Arial"/>
                <a:cs typeface="Arial"/>
              </a:rPr>
              <a:t>the </a:t>
            </a:r>
            <a:r>
              <a:rPr sz="2450" b="1" i="1" spc="5" dirty="0">
                <a:solidFill>
                  <a:srgbClr val="090203"/>
                </a:solidFill>
                <a:latin typeface="Arial"/>
                <a:cs typeface="Arial"/>
              </a:rPr>
              <a:t>university </a:t>
            </a:r>
            <a:r>
              <a:rPr sz="2450" b="1" i="1" spc="10" dirty="0">
                <a:solidFill>
                  <a:srgbClr val="090203"/>
                </a:solidFill>
                <a:latin typeface="Arial"/>
                <a:cs typeface="Arial"/>
              </a:rPr>
              <a:t>as a </a:t>
            </a:r>
            <a:r>
              <a:rPr sz="2450" b="1" i="1" spc="15" dirty="0">
                <a:solidFill>
                  <a:srgbClr val="090203"/>
                </a:solidFill>
                <a:latin typeface="Arial"/>
                <a:cs typeface="Arial"/>
              </a:rPr>
              <a:t> </a:t>
            </a:r>
            <a:r>
              <a:rPr sz="2450" b="1" i="1" spc="5" dirty="0">
                <a:solidFill>
                  <a:srgbClr val="090203"/>
                </a:solidFill>
                <a:latin typeface="Arial"/>
                <a:cs typeface="Arial"/>
              </a:rPr>
              <a:t>driver</a:t>
            </a:r>
            <a:r>
              <a:rPr sz="2450" b="1" i="1" dirty="0">
                <a:solidFill>
                  <a:srgbClr val="090203"/>
                </a:solidFill>
                <a:latin typeface="Arial"/>
                <a:cs typeface="Arial"/>
              </a:rPr>
              <a:t> </a:t>
            </a:r>
            <a:r>
              <a:rPr sz="2450" b="1" i="1" spc="5" dirty="0">
                <a:solidFill>
                  <a:srgbClr val="090203"/>
                </a:solidFill>
                <a:latin typeface="Arial"/>
                <a:cs typeface="Arial"/>
              </a:rPr>
              <a:t>of</a:t>
            </a:r>
            <a:r>
              <a:rPr sz="2450" b="1" i="1" dirty="0">
                <a:solidFill>
                  <a:srgbClr val="090203"/>
                </a:solidFill>
                <a:latin typeface="Arial"/>
                <a:cs typeface="Arial"/>
              </a:rPr>
              <a:t> </a:t>
            </a:r>
            <a:r>
              <a:rPr sz="2450" b="1" i="1" spc="5" dirty="0">
                <a:solidFill>
                  <a:srgbClr val="090203"/>
                </a:solidFill>
                <a:latin typeface="Arial"/>
                <a:cs typeface="Arial"/>
              </a:rPr>
              <a:t>innovative</a:t>
            </a:r>
            <a:r>
              <a:rPr sz="2450" b="1" i="1" dirty="0">
                <a:solidFill>
                  <a:srgbClr val="090203"/>
                </a:solidFill>
                <a:latin typeface="Arial"/>
                <a:cs typeface="Arial"/>
              </a:rPr>
              <a:t> </a:t>
            </a:r>
            <a:r>
              <a:rPr sz="2450" b="1" i="1" spc="5" dirty="0">
                <a:solidFill>
                  <a:srgbClr val="090203"/>
                </a:solidFill>
                <a:latin typeface="Arial"/>
                <a:cs typeface="Arial"/>
              </a:rPr>
              <a:t>development of</a:t>
            </a:r>
            <a:r>
              <a:rPr sz="2450" b="1" i="1" dirty="0">
                <a:solidFill>
                  <a:srgbClr val="090203"/>
                </a:solidFill>
                <a:latin typeface="Arial"/>
                <a:cs typeface="Arial"/>
              </a:rPr>
              <a:t> </a:t>
            </a:r>
            <a:r>
              <a:rPr sz="2450" b="1" i="1" spc="10" dirty="0">
                <a:solidFill>
                  <a:srgbClr val="090203"/>
                </a:solidFill>
                <a:latin typeface="Arial"/>
                <a:cs typeface="Arial"/>
              </a:rPr>
              <a:t>the</a:t>
            </a:r>
            <a:r>
              <a:rPr sz="2450" b="1" i="1" dirty="0">
                <a:solidFill>
                  <a:srgbClr val="090203"/>
                </a:solidFill>
                <a:latin typeface="Arial"/>
                <a:cs typeface="Arial"/>
              </a:rPr>
              <a:t> </a:t>
            </a:r>
            <a:r>
              <a:rPr sz="2450" b="1" i="1" spc="5" dirty="0">
                <a:solidFill>
                  <a:srgbClr val="090203"/>
                </a:solidFill>
                <a:latin typeface="Arial"/>
                <a:cs typeface="Arial"/>
              </a:rPr>
              <a:t>region</a:t>
            </a:r>
            <a:r>
              <a:rPr sz="2450" b="1" i="1" dirty="0">
                <a:solidFill>
                  <a:srgbClr val="090203"/>
                </a:solidFill>
                <a:latin typeface="Arial"/>
                <a:cs typeface="Arial"/>
              </a:rPr>
              <a:t> </a:t>
            </a:r>
            <a:r>
              <a:rPr sz="2450" b="1" i="1" spc="10" dirty="0">
                <a:solidFill>
                  <a:srgbClr val="090203"/>
                </a:solidFill>
                <a:latin typeface="Arial"/>
                <a:cs typeface="Arial"/>
              </a:rPr>
              <a:t>and</a:t>
            </a:r>
            <a:r>
              <a:rPr sz="2450" b="1" i="1" spc="5" dirty="0">
                <a:solidFill>
                  <a:srgbClr val="090203"/>
                </a:solidFill>
                <a:latin typeface="Arial"/>
                <a:cs typeface="Arial"/>
              </a:rPr>
              <a:t> </a:t>
            </a:r>
            <a:r>
              <a:rPr sz="2450" b="1" i="1" spc="10" dirty="0">
                <a:solidFill>
                  <a:srgbClr val="090203"/>
                </a:solidFill>
                <a:latin typeface="Arial"/>
                <a:cs typeface="Arial"/>
              </a:rPr>
              <a:t>the</a:t>
            </a:r>
            <a:r>
              <a:rPr sz="2450" b="1" i="1" dirty="0">
                <a:solidFill>
                  <a:srgbClr val="090203"/>
                </a:solidFill>
                <a:latin typeface="Arial"/>
                <a:cs typeface="Arial"/>
              </a:rPr>
              <a:t> </a:t>
            </a:r>
            <a:r>
              <a:rPr sz="2450" b="1" i="1" spc="5" dirty="0">
                <a:solidFill>
                  <a:srgbClr val="090203"/>
                </a:solidFill>
                <a:latin typeface="Arial"/>
                <a:cs typeface="Arial"/>
              </a:rPr>
              <a:t>country.</a:t>
            </a:r>
            <a:endParaRPr sz="2450" dirty="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8650" y="491257"/>
            <a:ext cx="5071950" cy="1448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650" y="770205"/>
            <a:ext cx="4167850" cy="74231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050" y="323878"/>
            <a:ext cx="2844090" cy="1783540"/>
          </a:xfrm>
          <a:prstGeom prst="rect">
            <a:avLst/>
          </a:prstGeom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755650" y="2633711"/>
            <a:ext cx="18364200" cy="8437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56014" tIns="0" rIns="156014" bIns="78008" anchor="ctr">
            <a:spAutoFit/>
          </a:bodyPr>
          <a:lstStyle>
            <a:lvl1pPr marL="520700" indent="-5207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altLang="uk-UA" sz="2800" dirty="0"/>
              <a:t>Tempus IV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altLang="uk-UA" sz="2800" dirty="0"/>
              <a:t>	</a:t>
            </a:r>
            <a:r>
              <a:rPr lang="uk-UA" altLang="uk-UA" sz="2800" dirty="0"/>
              <a:t>1. IEMAST -  </a:t>
            </a:r>
            <a:r>
              <a:rPr lang="en-US" altLang="uk-UA" sz="2800" b="0" dirty="0"/>
              <a:t>Establishing Modern Master Level Studies in Industrial Ecology (</a:t>
            </a:r>
            <a:r>
              <a:rPr lang="uk-UA" altLang="uk-UA" sz="2800" b="0" dirty="0"/>
              <a:t>2011 - 2015</a:t>
            </a:r>
            <a:r>
              <a:rPr lang="en-US" altLang="uk-UA" sz="2800" b="0" dirty="0"/>
              <a:t>)</a:t>
            </a:r>
            <a:r>
              <a:rPr lang="uk-UA" altLang="uk-UA" sz="2800" b="0" dirty="0"/>
              <a:t>. 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uk-UA" altLang="uk-UA" sz="2800" b="0" dirty="0"/>
              <a:t> </a:t>
            </a:r>
            <a:r>
              <a:rPr lang="en-US" altLang="uk-UA" sz="2800" b="0" dirty="0"/>
              <a:t>	</a:t>
            </a:r>
            <a:r>
              <a:rPr lang="uk-UA" altLang="uk-UA" sz="2800" b="0" dirty="0"/>
              <a:t>2. </a:t>
            </a:r>
            <a:r>
              <a:rPr lang="en-US" altLang="uk-UA" sz="2800" dirty="0"/>
              <a:t>IHSITOP</a:t>
            </a:r>
            <a:r>
              <a:rPr lang="uk-UA" altLang="uk-UA" sz="2800" b="0" dirty="0"/>
              <a:t> - </a:t>
            </a:r>
            <a:r>
              <a:rPr lang="en-US" altLang="uk-UA" sz="2800" b="0" dirty="0"/>
              <a:t>Innovation hybrid strategy of IT-outsourcing partnership with enterprises (</a:t>
            </a:r>
            <a:r>
              <a:rPr lang="uk-UA" altLang="uk-UA" sz="2800" b="0" dirty="0"/>
              <a:t>2012 – 201</a:t>
            </a:r>
            <a:r>
              <a:rPr lang="en-US" altLang="uk-UA" sz="2800" b="0" dirty="0"/>
              <a:t>6)</a:t>
            </a:r>
            <a:r>
              <a:rPr lang="uk-UA" altLang="uk-UA" sz="2800" b="0" dirty="0"/>
              <a:t>. 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altLang="uk-UA" sz="2800" b="0" dirty="0"/>
              <a:t>	</a:t>
            </a:r>
            <a:r>
              <a:rPr lang="uk-UA" altLang="uk-UA" sz="2800" b="0" dirty="0"/>
              <a:t>3. </a:t>
            </a:r>
            <a:r>
              <a:rPr lang="uk-UA" altLang="uk-UA" sz="2800" dirty="0"/>
              <a:t>CABRIOLET</a:t>
            </a:r>
            <a:r>
              <a:rPr lang="uk-UA" altLang="uk-UA" sz="2800" b="0" dirty="0"/>
              <a:t> - </a:t>
            </a:r>
            <a:r>
              <a:rPr lang="en-US" altLang="uk-UA" sz="2800" b="0" dirty="0"/>
              <a:t>Model-Oriented Approach and Intelligent Knowledge-Based System for Evolvable Academia-Industry Cooperation in Electronic and Computer Engineering (</a:t>
            </a:r>
            <a:r>
              <a:rPr lang="uk-UA" altLang="uk-UA" sz="2800" b="0" dirty="0"/>
              <a:t>2013 – 201</a:t>
            </a:r>
            <a:r>
              <a:rPr lang="en-US" altLang="uk-UA" sz="2800" b="0" dirty="0"/>
              <a:t>7)</a:t>
            </a:r>
            <a:r>
              <a:rPr lang="uk-UA" altLang="uk-UA" sz="2800" b="0" dirty="0"/>
              <a:t>. 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endParaRPr lang="en-US" altLang="ru-RU" sz="2800" b="0" dirty="0"/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altLang="ru-RU" sz="2800" dirty="0"/>
              <a:t>NATO </a:t>
            </a:r>
            <a:r>
              <a:rPr lang="en-US" sz="2800" dirty="0"/>
              <a:t>Science for Peace and Security (SPS) </a:t>
            </a:r>
            <a:r>
              <a:rPr lang="en-US" sz="2800" dirty="0" err="1"/>
              <a:t>programme</a:t>
            </a:r>
            <a:endParaRPr lang="en-US" sz="2800" dirty="0">
              <a:hlinkClick r:id="rId5"/>
            </a:endParaRP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altLang="ru-RU" sz="2800" b="0" dirty="0"/>
              <a:t> 	</a:t>
            </a:r>
            <a:r>
              <a:rPr lang="ru-RU" altLang="ru-RU" sz="2800" dirty="0" err="1"/>
              <a:t>CyRADARS</a:t>
            </a:r>
            <a:r>
              <a:rPr lang="uk-UA" altLang="ru-RU" sz="2800" b="0" dirty="0"/>
              <a:t> - </a:t>
            </a:r>
            <a:r>
              <a:rPr lang="ru-RU" altLang="ru-RU" sz="2800" b="0" dirty="0"/>
              <a:t> </a:t>
            </a:r>
            <a:r>
              <a:rPr lang="en-US" altLang="ru-RU" sz="2800" b="0" dirty="0"/>
              <a:t>Cyber Rapid Analysis for Defense Awareness of Real-time Situation (2017-2020)</a:t>
            </a:r>
            <a:r>
              <a:rPr lang="ru-RU" altLang="ru-RU" sz="2800" b="0" dirty="0"/>
              <a:t>. 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endParaRPr lang="en-US" altLang="uk-UA" sz="2800" b="0" dirty="0"/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altLang="uk-UA" sz="2800" dirty="0"/>
              <a:t>EU Eastern Partnership for Territorial Co-operation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altLang="uk-UA" sz="2800" b="0" dirty="0"/>
              <a:t>	</a:t>
            </a:r>
            <a:r>
              <a:rPr lang="en-US" altLang="uk-UA" sz="2800" b="0" dirty="0" err="1"/>
              <a:t>Transboundary</a:t>
            </a:r>
            <a:r>
              <a:rPr lang="en-US" altLang="uk-UA" sz="2800" b="0" dirty="0"/>
              <a:t> system of hydro meteorological and ecological monitoring of the </a:t>
            </a:r>
            <a:r>
              <a:rPr lang="en-US" altLang="uk-UA" sz="2800" b="0" dirty="0" err="1"/>
              <a:t>Dnipro</a:t>
            </a:r>
            <a:r>
              <a:rPr lang="en-US" altLang="uk-UA" sz="2800" b="0" dirty="0"/>
              <a:t> River (2018-2020).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endParaRPr lang="en-US" altLang="uk-UA" sz="2800" b="0" dirty="0"/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altLang="uk-UA" sz="2800" dirty="0"/>
              <a:t>ERASMUS+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altLang="uk-UA" sz="2800" b="0" dirty="0"/>
              <a:t>	1. </a:t>
            </a:r>
            <a:r>
              <a:rPr lang="en-US" sz="2800" b="0" dirty="0"/>
              <a:t> </a:t>
            </a:r>
            <a:r>
              <a:rPr lang="en-US" sz="2800" dirty="0"/>
              <a:t>CYBPHYS</a:t>
            </a:r>
            <a:r>
              <a:rPr lang="en-US" sz="2800" b="0" dirty="0"/>
              <a:t> - Development of practically-oriented student-</a:t>
            </a:r>
            <a:r>
              <a:rPr lang="en-US" sz="2800" b="0" dirty="0" err="1"/>
              <a:t>centred</a:t>
            </a:r>
            <a:r>
              <a:rPr lang="en-US" sz="2800" b="0" dirty="0"/>
              <a:t> education in the field of modelling of Cyber-Physical Systems (2019-2023)</a:t>
            </a:r>
          </a:p>
          <a:p>
            <a:r>
              <a:rPr lang="en-US" altLang="uk-UA" sz="2800" b="0" dirty="0"/>
              <a:t>	2. </a:t>
            </a:r>
            <a:r>
              <a:rPr lang="en-US" altLang="uk-UA" sz="2800" dirty="0"/>
              <a:t>UNICITIES</a:t>
            </a:r>
            <a:r>
              <a:rPr lang="en-US" altLang="uk-UA" sz="2800" b="0" dirty="0"/>
              <a:t> - </a:t>
            </a:r>
            <a:r>
              <a:rPr lang="en-US" sz="2800" b="0" dirty="0"/>
              <a:t>Unlocking the Transformative potential of Ukrainian Universities towards climate neutral and sustainable cities (2023 - 2025)</a:t>
            </a:r>
            <a:endParaRPr lang="en-US" altLang="uk-UA" sz="2800" b="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133140" y="1989405"/>
            <a:ext cx="123188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altLang="uk-UA" sz="3200" b="1" dirty="0">
                <a:solidFill>
                  <a:schemeClr val="accent1"/>
                </a:solidFill>
                <a:cs typeface="Times New Roman" pitchFamily="18" charset="0"/>
              </a:rPr>
              <a:t>ПРІОРИТЕТ РОЗВИТКУ – Міжнародні </a:t>
            </a:r>
            <a:r>
              <a:rPr lang="uk-UA" altLang="uk-UA" sz="3200" b="1" dirty="0" err="1">
                <a:solidFill>
                  <a:schemeClr val="accent1"/>
                </a:solidFill>
                <a:cs typeface="Times New Roman" pitchFamily="18" charset="0"/>
              </a:rPr>
              <a:t>проєкти</a:t>
            </a:r>
            <a:r>
              <a:rPr lang="uk-UA" altLang="uk-UA" sz="3200" b="1" dirty="0">
                <a:solidFill>
                  <a:schemeClr val="accent1"/>
                </a:solidFill>
                <a:cs typeface="Times New Roman" pitchFamily="18" charset="0"/>
              </a:rPr>
              <a:t> / </a:t>
            </a:r>
            <a:r>
              <a:rPr lang="en-US" altLang="uk-UA" sz="3200" b="1" dirty="0">
                <a:solidFill>
                  <a:schemeClr val="accent1"/>
                </a:solidFill>
                <a:cs typeface="Times New Roman" pitchFamily="18" charset="0"/>
              </a:rPr>
              <a:t>International projects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51213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861050" y="1865288"/>
            <a:ext cx="13795738" cy="1222273"/>
          </a:xfrm>
        </p:spPr>
        <p:txBody>
          <a:bodyPr>
            <a:normAutofit/>
          </a:bodyPr>
          <a:lstStyle/>
          <a:p>
            <a:r>
              <a:rPr lang="en-US" sz="3600" b="1" dirty="0" err="1">
                <a:solidFill>
                  <a:schemeClr val="accent1"/>
                </a:solidFill>
                <a:latin typeface="Times" pitchFamily="18" charset="0"/>
                <a:ea typeface="MS PGothic" pitchFamily="34" charset="-128"/>
                <a:cs typeface="Times New Roman" pitchFamily="18" charset="0"/>
              </a:rPr>
              <a:t>CybPhys</a:t>
            </a:r>
            <a:r>
              <a:rPr lang="en-US" sz="3600" b="1" dirty="0">
                <a:solidFill>
                  <a:schemeClr val="accent1"/>
                </a:solidFill>
                <a:latin typeface="Times" pitchFamily="18" charset="0"/>
                <a:ea typeface="MS PGothic" pitchFamily="34" charset="-128"/>
                <a:cs typeface="Times New Roman" pitchFamily="18" charset="0"/>
              </a:rPr>
              <a:t> CPNU outcomes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1212850" y="2961117"/>
            <a:ext cx="16874703" cy="398625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800" dirty="0"/>
              <a:t>1. Establishing of New Education Program “Computer engineering and Industrial Automation” (accreditation: 2021, graduation</a:t>
            </a:r>
            <a:r>
              <a:rPr lang="uk-UA" sz="2800" dirty="0"/>
              <a:t>: 2021</a:t>
            </a:r>
            <a:r>
              <a:rPr lang="en-US" sz="2800" dirty="0"/>
              <a:t>, </a:t>
            </a:r>
            <a:r>
              <a:rPr lang="uk-UA" sz="2800" dirty="0"/>
              <a:t>2022,</a:t>
            </a:r>
            <a:r>
              <a:rPr lang="en-US" sz="2800" dirty="0"/>
              <a:t> 2023 -planned)</a:t>
            </a:r>
          </a:p>
          <a:p>
            <a:r>
              <a:rPr lang="en-US" sz="2800" dirty="0"/>
              <a:t>2. Developing and testing of 5 new master courses and 2 updated bachelor courses.</a:t>
            </a:r>
          </a:p>
          <a:p>
            <a:r>
              <a:rPr lang="en-US" sz="2800" dirty="0"/>
              <a:t>3. Participation in two  e-books:</a:t>
            </a:r>
          </a:p>
          <a:p>
            <a:r>
              <a:rPr lang="en-US" sz="2800" dirty="0"/>
              <a:t>        - Model-oriented control in Intelligent Manufacturing Systems (leader - CPNU)</a:t>
            </a:r>
          </a:p>
          <a:p>
            <a:r>
              <a:rPr lang="en-US" sz="2800" dirty="0"/>
              <a:t>        - </a:t>
            </a:r>
            <a:r>
              <a:rPr lang="en-GB" sz="2800" dirty="0"/>
              <a:t>Cyber-Physical Systems modelling and simulation </a:t>
            </a:r>
          </a:p>
          <a:p>
            <a:r>
              <a:rPr lang="en-US" sz="2800" dirty="0"/>
              <a:t>4. Creation a new Cyber-Physical Systems Modelling &amp; Simulation laboratory</a:t>
            </a:r>
          </a:p>
          <a:p>
            <a:r>
              <a:rPr lang="en-US" sz="2800" dirty="0"/>
              <a:t>5. </a:t>
            </a:r>
            <a:r>
              <a:rPr lang="en-GB" sz="2800" dirty="0"/>
              <a:t>Developing the Sharing Modelling and Simulation Environment (SMSE)</a:t>
            </a:r>
          </a:p>
          <a:p>
            <a:r>
              <a:rPr lang="en-GB" sz="2800" dirty="0"/>
              <a:t>6. Dissemination   </a:t>
            </a: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2050" y="287356"/>
            <a:ext cx="5071950" cy="1448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109" y="646859"/>
            <a:ext cx="4167850" cy="7423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" y="223800"/>
            <a:ext cx="2844090" cy="17835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1712" y="6855752"/>
            <a:ext cx="8554774" cy="405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98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847</TotalTime>
  <Words>1648</Words>
  <Application>Microsoft Office PowerPoint</Application>
  <PresentationFormat>Custom</PresentationFormat>
  <Paragraphs>172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MS PGothic</vt:lpstr>
      <vt:lpstr>Arial</vt:lpstr>
      <vt:lpstr>Calibri</vt:lpstr>
      <vt:lpstr>Georgia</vt:lpstr>
      <vt:lpstr>Lucida Sans Unicode</vt:lpstr>
      <vt:lpstr>Microsoft Sans Serif</vt:lpstr>
      <vt:lpstr>Times</vt:lpstr>
      <vt:lpstr>Times New Roman</vt:lpstr>
      <vt:lpstr>Trebuchet MS</vt:lpstr>
      <vt:lpstr>Verdana</vt:lpstr>
      <vt:lpstr>Wingdings</vt:lpstr>
      <vt:lpstr>Office Theme</vt:lpstr>
      <vt:lpstr>НАЦІОНАЛЬНИЙ УНІВЕРСИТЕТ «ЧЕРНІГІВСЬКА ПОЛІТЕХНІКА»</vt:lpstr>
      <vt:lpstr>Освітня діяльність / educational activities</vt:lpstr>
      <vt:lpstr>Відомі випускники / famous graduates</vt:lpstr>
      <vt:lpstr>24 лютого 2022 року життя університету, як і всієї України змінилось ... / On February 24, 2022, the life of the university, like of the whole of Ukraine,  changed ...</vt:lpstr>
      <vt:lpstr>Руйнування університету внаслідок російської агресії / Destruction of the University due to russian aggression</vt:lpstr>
      <vt:lpstr>Проєкт "Університет в житті міста, області, України" / Project "University in the life of the city, region, Ukraine"</vt:lpstr>
      <vt:lpstr>Основні напрями розвитку університету / The main directions of development of the university</vt:lpstr>
      <vt:lpstr>PowerPoint Presentation</vt:lpstr>
      <vt:lpstr>CybPhys CPNU outcomes</vt:lpstr>
      <vt:lpstr>PowerPoint Presentation</vt:lpstr>
      <vt:lpstr>New “Cyber-Physical Systems Modelling &amp; Simulation” laboratory</vt:lpstr>
      <vt:lpstr>PowerPoint Presentation</vt:lpstr>
      <vt:lpstr>Erasmus+ 2022</vt:lpstr>
      <vt:lpstr>Контакти / Contacts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</dc:title>
  <dc:creator>User</dc:creator>
  <cp:lastModifiedBy>Anatolijs Zabašta</cp:lastModifiedBy>
  <cp:revision>21</cp:revision>
  <dcterms:created xsi:type="dcterms:W3CDTF">2022-11-17T12:20:37Z</dcterms:created>
  <dcterms:modified xsi:type="dcterms:W3CDTF">2023-03-16T12:25:22Z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2022-05-25T00:00:00Z</vt:filetime>
  </property>
  <property fmtid="{D5CDD505-2E9C-101B-9397-08002B2CF9AE}" pid="3" name="Creator">
    <vt:lpwstr>UnknownApplication</vt:lpwstr>
  </property>
  <property fmtid="{D5CDD505-2E9C-101B-9397-08002B2CF9AE}" pid="4" name="LastSaved">
    <vt:filetime>2022-11-17T00:00:00Z</vt:filetime>
  </property>
</Properties>
</file>